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4" r:id="rId2"/>
  </p:sldMasterIdLst>
  <p:notesMasterIdLst>
    <p:notesMasterId r:id="rId10"/>
  </p:notesMasterIdLst>
  <p:sldIdLst>
    <p:sldId id="256" r:id="rId3"/>
    <p:sldId id="257" r:id="rId4"/>
    <p:sldId id="258" r:id="rId5"/>
    <p:sldId id="259" r:id="rId6"/>
    <p:sldId id="260" r:id="rId7"/>
    <p:sldId id="261" r:id="rId8"/>
    <p:sldId id="266" r:id="rId9"/>
  </p:sldIdLst>
  <p:sldSz cx="9144000" cy="5143500" type="screen16x9"/>
  <p:notesSz cx="6858000" cy="9144000"/>
  <p:embeddedFontLst>
    <p:embeddedFont>
      <p:font typeface="Bebas Neue" panose="020B0604020202020204" charset="0"/>
      <p:regular r:id="rId11"/>
    </p:embeddedFont>
    <p:embeddedFont>
      <p:font typeface="Calibri" panose="020F0502020204030204" pitchFamily="34"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37"/>
    <p:restoredTop sz="31714" autoAdjust="0"/>
  </p:normalViewPr>
  <p:slideViewPr>
    <p:cSldViewPr snapToGrid="0">
      <p:cViewPr varScale="1">
        <p:scale>
          <a:sx n="28" d="100"/>
          <a:sy n="28" d="100"/>
        </p:scale>
        <p:origin x="1776" y="20"/>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5" Type="http://schemas.openxmlformats.org/officeDocument/2006/relationships/slide" Target="slides/slide3.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c84a0c5cf_0_0:notes"/>
          <p:cNvSpPr txBox="1">
            <a:spLocks noGrp="1"/>
          </p:cNvSpPr>
          <p:nvPr>
            <p:ph type="body" idx="1"/>
          </p:nvPr>
        </p:nvSpPr>
        <p:spPr>
          <a:xfrm>
            <a:off x="685802" y="4343406"/>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I’m Jaclyn Coate.  Josh Eysenbach and I are here to present a quick overview of our initial COVID analysis for the US and California.</a:t>
            </a:r>
            <a:endParaRPr dirty="0">
              <a:solidFill>
                <a:schemeClr val="dk1"/>
              </a:solidFill>
            </a:endParaRPr>
          </a:p>
          <a:p>
            <a:pPr marL="0" lvl="0" indent="0" algn="l" rtl="0">
              <a:spcBef>
                <a:spcPts val="0"/>
              </a:spcBef>
              <a:spcAft>
                <a:spcPts val="0"/>
              </a:spcAft>
              <a:buNone/>
            </a:pPr>
            <a:endParaRPr dirty="0"/>
          </a:p>
        </p:txBody>
      </p:sp>
      <p:sp>
        <p:nvSpPr>
          <p:cNvPr id="79" name="Google Shape;79;g8c84a0c5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c84a0c5cf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g8c84a0c5cf_0_173: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We have spent the last week reviewing data sets to build useful models for prediction of COVID </a:t>
            </a:r>
            <a:r>
              <a:rPr lang="en-US" dirty="0">
                <a:solidFill>
                  <a:schemeClr val="dk1"/>
                </a:solidFill>
              </a:rPr>
              <a:t>severity</a:t>
            </a:r>
            <a:r>
              <a:rPr lang="en" dirty="0">
                <a:solidFill>
                  <a:schemeClr val="dk1"/>
                </a:solidFill>
              </a:rPr>
              <a:t>. Our data set used is The COVID Tracking Project, it is built from official state and federal data collections, as well as used by many trusted groups such as the CDC and Johns Hopkins. We believe this is the best </a:t>
            </a:r>
            <a:r>
              <a:rPr lang="en-US" dirty="0">
                <a:solidFill>
                  <a:schemeClr val="dk1"/>
                </a:solidFill>
              </a:rPr>
              <a:t>data </a:t>
            </a:r>
            <a:r>
              <a:rPr lang="en" dirty="0">
                <a:solidFill>
                  <a:schemeClr val="dk1"/>
                </a:solidFill>
              </a:rPr>
              <a:t>source at this time.</a:t>
            </a:r>
            <a:endParaRPr dirty="0">
              <a:solidFill>
                <a:schemeClr val="dk1"/>
              </a:solidFill>
            </a:endParaRPr>
          </a:p>
          <a:p>
            <a:pPr marL="0" lvl="0" indent="0" algn="l" rtl="0">
              <a:spcBef>
                <a:spcPts val="0"/>
              </a:spcBef>
              <a:spcAft>
                <a:spcPts val="0"/>
              </a:spcAft>
              <a:buClr>
                <a:schemeClr val="dk1"/>
              </a:buClr>
              <a:buFont typeface="Arial"/>
              <a:buNone/>
            </a:pPr>
            <a:r>
              <a:rPr lang="en" dirty="0">
                <a:solidFill>
                  <a:schemeClr val="dk1"/>
                </a:solidFill>
              </a:rPr>
              <a:t>Josh </a:t>
            </a:r>
            <a:r>
              <a:rPr lang="en" b="1" dirty="0">
                <a:solidFill>
                  <a:schemeClr val="dk1"/>
                </a:solidFill>
              </a:rPr>
              <a:t>30 sec</a:t>
            </a:r>
            <a:endParaRPr b="1"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Positive percent is a stat appearing more recently that normalizes the growing number of COVID cases by dividing them by the total number of tests, but we wanted to choose a variabl</a:t>
            </a:r>
            <a:r>
              <a:rPr lang="en" dirty="0"/>
              <a:t>e that best represents what we should use to make decisions. Studies have shown anywhere from 40-80% of people are asymptomatic. We think the count of Hospitalized COVID patients is a better representation of the current impact on the community if we assume the amount of testing is independent of people showing symptoms.  After all, the original driving force to “flatten the curve” was out of concern that our hospitals would be overrun, so it makes sense to use this to model the problem.</a:t>
            </a:r>
            <a:endParaRPr dirty="0"/>
          </a:p>
        </p:txBody>
      </p:sp>
      <p:sp>
        <p:nvSpPr>
          <p:cNvPr id="89" name="Google Shape;89;g8c84a0c5cf_0_173: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67e3d6b0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g867e3d6b0f_0_3: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solidFill>
                  <a:schemeClr val="dk1"/>
                </a:solidFill>
              </a:rPr>
              <a:t>We’ll examine the US data first:</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**We are working under the assumption COVID is a novel virus and cases, as well as hospitalizations, will return to zero. This assumption means we are working with non-stationary data.</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When reviewing the initial data, we see heavy wandering patterns and small pseudo-cyclic behavior in our realization.</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The ACF shows slowly dampening behavior consistent with a d=1 ARIMA model.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It also </a:t>
            </a:r>
            <a:r>
              <a:rPr lang="en-US" dirty="0">
                <a:solidFill>
                  <a:schemeClr val="dk1"/>
                </a:solidFill>
              </a:rPr>
              <a:t>shows</a:t>
            </a:r>
            <a:r>
              <a:rPr lang="en" dirty="0">
                <a:solidFill>
                  <a:schemeClr val="dk1"/>
                </a:solidFill>
              </a:rPr>
              <a:t> highly </a:t>
            </a:r>
            <a:r>
              <a:rPr lang="en-US" dirty="0">
                <a:solidFill>
                  <a:schemeClr val="dk1"/>
                </a:solidFill>
              </a:rPr>
              <a:t>correlated </a:t>
            </a:r>
            <a:r>
              <a:rPr lang="en" dirty="0">
                <a:solidFill>
                  <a:schemeClr val="dk1"/>
                </a:solidFill>
              </a:rPr>
              <a:t>data, we know it can’t maintain that correlation due to the nature of a novel virus. </a:t>
            </a:r>
            <a:endParaRPr lang="en-US" dirty="0">
              <a:solidFill>
                <a:schemeClr val="dk1"/>
              </a:solidFill>
            </a:endParaRPr>
          </a:p>
          <a:p>
            <a:pPr marL="457200" lvl="0" indent="-298450" algn="l" rtl="0">
              <a:spcBef>
                <a:spcPts val="0"/>
              </a:spcBef>
              <a:spcAft>
                <a:spcPts val="0"/>
              </a:spcAft>
              <a:buClr>
                <a:schemeClr val="dk1"/>
              </a:buClr>
              <a:buSzPts val="1100"/>
              <a:buChar char="○"/>
            </a:pPr>
            <a:r>
              <a:rPr lang="en-US" dirty="0">
                <a:solidFill>
                  <a:schemeClr val="dk1"/>
                </a:solidFill>
              </a:rPr>
              <a:t>The spectral density has a peak at f=0. </a:t>
            </a:r>
          </a:p>
          <a:p>
            <a:pPr marL="457200" lvl="0" indent="-298450" algn="l" rtl="0">
              <a:spcBef>
                <a:spcPts val="0"/>
              </a:spcBef>
              <a:spcAft>
                <a:spcPts val="0"/>
              </a:spcAft>
              <a:buClr>
                <a:schemeClr val="dk1"/>
              </a:buClr>
              <a:buSzPts val="1100"/>
              <a:buChar char="○"/>
            </a:pPr>
            <a:r>
              <a:rPr lang="en" dirty="0">
                <a:solidFill>
                  <a:schemeClr val="dk1"/>
                </a:solidFill>
              </a:rPr>
              <a:t>As well as a small wave through the rest of the graph line. </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This could be a seasonality or frequency component hidden by the heavy wandering behavior in the realization above. </a:t>
            </a:r>
            <a:endParaRPr dirty="0">
              <a:solidFill>
                <a:srgbClr val="FF0000"/>
              </a:solidFill>
            </a:endParaRPr>
          </a:p>
          <a:p>
            <a:pPr marL="457200" lvl="0" indent="-298450" algn="l" rtl="0">
              <a:spcBef>
                <a:spcPts val="0"/>
              </a:spcBef>
              <a:spcAft>
                <a:spcPts val="0"/>
              </a:spcAft>
              <a:buClr>
                <a:schemeClr val="dk1"/>
              </a:buClr>
              <a:buSzPts val="1100"/>
              <a:buChar char="●"/>
            </a:pPr>
            <a:r>
              <a:rPr lang="en" dirty="0">
                <a:solidFill>
                  <a:schemeClr val="dk1"/>
                </a:solidFill>
              </a:rPr>
              <a:t>**Single Difference of Data: 12 seconds</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We performed a single data difference and now observe what looks much closer to a stationary data set. However, we surfaced a seasonality component, specifically we see the ACF having peaks at 7 and 14.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**Seasonal Transformation of 7 days: 11 seconds</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We performed a seasonality transformation of 7 and see that the finale realization has a strong stationary appearance. As well as an ACF that is reflective of data we can model, that is not white noise.</a:t>
            </a:r>
            <a:endParaRPr dirty="0"/>
          </a:p>
        </p:txBody>
      </p:sp>
      <p:sp>
        <p:nvSpPr>
          <p:cNvPr id="100" name="Google Shape;100;g867e3d6b0f_0_3: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c84a0c5cf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8c84a0c5cf_0_222: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We diagnosed our stationary data and were able to determine an ARMA(5,1) and AR(2) were the best models. With their AICs nearly identical we tested these two models against each other using a windowed ASEs for the short and long term forecasts.</a:t>
            </a:r>
            <a:endParaRPr dirty="0"/>
          </a:p>
        </p:txBody>
      </p:sp>
      <p:sp>
        <p:nvSpPr>
          <p:cNvPr id="112" name="Google Shape;112;g8c84a0c5cf_0_222: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c84a0c5cf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8c84a0c5cf_0_215: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solidFill>
                  <a:schemeClr val="dk1"/>
                </a:solidFill>
              </a:rPr>
              <a:t>7 Day Forecast:</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The 7 day forecasts for both models continue the trend </a:t>
            </a:r>
            <a:r>
              <a:rPr lang="en-US" dirty="0">
                <a:solidFill>
                  <a:schemeClr val="dk1"/>
                </a:solidFill>
              </a:rPr>
              <a:t>with a </a:t>
            </a:r>
            <a:r>
              <a:rPr lang="en" dirty="0">
                <a:solidFill>
                  <a:schemeClr val="dk1"/>
                </a:solidFill>
              </a:rPr>
              <a:t>small 7 day seasonality pattern.</a:t>
            </a:r>
            <a:endParaRPr dirty="0"/>
          </a:p>
          <a:p>
            <a:pPr marL="457200" lvl="0" indent="-298450" algn="l" rtl="0">
              <a:spcBef>
                <a:spcPts val="0"/>
              </a:spcBef>
              <a:spcAft>
                <a:spcPts val="0"/>
              </a:spcAft>
              <a:buClr>
                <a:schemeClr val="dk1"/>
              </a:buClr>
              <a:buSzPts val="1100"/>
              <a:buChar char="●"/>
            </a:pPr>
            <a:r>
              <a:rPr lang="en" dirty="0"/>
              <a:t>The ARIMA(5,1,1) model </a:t>
            </a:r>
            <a:r>
              <a:rPr lang="en-US" dirty="0"/>
              <a:t>is a more adequate model with a </a:t>
            </a:r>
            <a:r>
              <a:rPr lang="en" dirty="0"/>
              <a:t>smaller windowed ASE.</a:t>
            </a:r>
            <a:endParaRPr dirty="0"/>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
        <p:nvSpPr>
          <p:cNvPr id="120" name="Google Shape;120;g8c84a0c5cf_0_215: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67e3d6b0f_4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g867e3d6b0f_4_35: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solidFill>
                  <a:schemeClr val="dk1"/>
                </a:solidFill>
              </a:rPr>
              <a:t>90 Day Forecast:</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Again, the 90 day forecasts for both models continue the trend </a:t>
            </a:r>
            <a:r>
              <a:rPr lang="en-US" dirty="0">
                <a:solidFill>
                  <a:schemeClr val="dk1"/>
                </a:solidFill>
              </a:rPr>
              <a:t>with a </a:t>
            </a:r>
            <a:r>
              <a:rPr lang="en" dirty="0">
                <a:solidFill>
                  <a:schemeClr val="dk1"/>
                </a:solidFill>
              </a:rPr>
              <a:t>small 7 day seasonality pattern.</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And again, the ARIMA(5,1,1) model is proven more useful based on its smaller windowed ASE.</a:t>
            </a:r>
            <a:endParaRPr dirty="0"/>
          </a:p>
        </p:txBody>
      </p:sp>
      <p:sp>
        <p:nvSpPr>
          <p:cNvPr id="132" name="Google Shape;132;g867e3d6b0f_4_35: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8c84a0c5cf_0_10:notes"/>
          <p:cNvSpPr txBox="1">
            <a:spLocks noGrp="1"/>
          </p:cNvSpPr>
          <p:nvPr>
            <p:ph type="body" idx="1"/>
          </p:nvPr>
        </p:nvSpPr>
        <p:spPr>
          <a:xfrm>
            <a:off x="685802" y="434340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dk1"/>
                </a:solidFill>
              </a:rPr>
              <a:t>Jaclyn</a:t>
            </a:r>
            <a:endParaRPr u="sng">
              <a:solidFill>
                <a:schemeClr val="dk1"/>
              </a:solidFill>
            </a:endParaRPr>
          </a:p>
          <a:p>
            <a:pPr marL="0" lvl="0" indent="0" algn="l" rtl="0">
              <a:spcBef>
                <a:spcPts val="0"/>
              </a:spcBef>
              <a:spcAft>
                <a:spcPts val="0"/>
              </a:spcAft>
              <a:buNone/>
            </a:pPr>
            <a:r>
              <a:rPr lang="en">
                <a:solidFill>
                  <a:schemeClr val="dk1"/>
                </a:solidFill>
              </a:rPr>
              <a:t>Thank you for taking the time to review our EDA with us today.</a:t>
            </a:r>
            <a:endParaRPr/>
          </a:p>
        </p:txBody>
      </p:sp>
      <p:sp>
        <p:nvSpPr>
          <p:cNvPr id="180" name="Google Shape;180;g8c84a0c5c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1">
  <p:cSld name="TITLE 1">
    <p:spTree>
      <p:nvGrpSpPr>
        <p:cNvPr id="1" name="Shape 56"/>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1">
  <p:cSld name="SLIDE 1">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387242" y="308122"/>
            <a:ext cx="8351903" cy="804842"/>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700"/>
              <a:buFont typeface="Bebas Neue"/>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9" name="Google Shape;59;p15"/>
          <p:cNvSpPr txBox="1">
            <a:spLocks noGrp="1"/>
          </p:cNvSpPr>
          <p:nvPr>
            <p:ph type="body" idx="1"/>
          </p:nvPr>
        </p:nvSpPr>
        <p:spPr>
          <a:xfrm>
            <a:off x="387242" y="706858"/>
            <a:ext cx="8351903" cy="406106"/>
          </a:xfrm>
          <a:prstGeom prst="rect">
            <a:avLst/>
          </a:prstGeom>
          <a:noFill/>
          <a:ln>
            <a:noFill/>
          </a:ln>
        </p:spPr>
        <p:txBody>
          <a:bodyPr spcFirstLastPara="1" wrap="square" lIns="8075" tIns="0" rIns="0" bIns="0" anchor="t" anchorCtr="0">
            <a:noAutofit/>
          </a:bodyPr>
          <a:lstStyle>
            <a:lvl1pPr marL="457200" lvl="0" indent="-228600" algn="l">
              <a:lnSpc>
                <a:spcPct val="90000"/>
              </a:lnSpc>
              <a:spcBef>
                <a:spcPts val="0"/>
              </a:spcBef>
              <a:spcAft>
                <a:spcPts val="0"/>
              </a:spcAft>
              <a:buClr>
                <a:srgbClr val="7F7F7F"/>
              </a:buClr>
              <a:buSzPts val="1700"/>
              <a:buFont typeface="Arial"/>
              <a:buNone/>
              <a:defRPr>
                <a:solidFill>
                  <a:srgbClr val="7F7F7F"/>
                </a:solidFill>
              </a:defRPr>
            </a:lvl1pPr>
            <a:lvl2pPr marL="914400" lvl="1" indent="-317500" algn="l">
              <a:lnSpc>
                <a:spcPct val="90000"/>
              </a:lnSpc>
              <a:spcBef>
                <a:spcPts val="800"/>
              </a:spcBef>
              <a:spcAft>
                <a:spcPts val="0"/>
              </a:spcAft>
              <a:buClr>
                <a:srgbClr val="0C0C0C"/>
              </a:buClr>
              <a:buSzPts val="1400"/>
              <a:buChar char="−"/>
              <a:defRPr/>
            </a:lvl2pPr>
            <a:lvl3pPr marL="1371600" lvl="2" indent="-317500" algn="l">
              <a:lnSpc>
                <a:spcPct val="90000"/>
              </a:lnSpc>
              <a:spcBef>
                <a:spcPts val="800"/>
              </a:spcBef>
              <a:spcAft>
                <a:spcPts val="0"/>
              </a:spcAft>
              <a:buClr>
                <a:srgbClr val="0C0C0C"/>
              </a:buClr>
              <a:buSzPts val="1400"/>
              <a:buChar char="−"/>
              <a:defRPr/>
            </a:lvl3pPr>
            <a:lvl4pPr marL="1828800" lvl="3" indent="-317500" algn="l">
              <a:lnSpc>
                <a:spcPct val="90000"/>
              </a:lnSpc>
              <a:spcBef>
                <a:spcPts val="800"/>
              </a:spcBef>
              <a:spcAft>
                <a:spcPts val="0"/>
              </a:spcAft>
              <a:buClr>
                <a:srgbClr val="0C0C0C"/>
              </a:buClr>
              <a:buSzPts val="1400"/>
              <a:buChar char="−"/>
              <a:defRPr/>
            </a:lvl4pPr>
            <a:lvl5pPr marL="2286000" lvl="4" indent="-317500" algn="l">
              <a:lnSpc>
                <a:spcPct val="90000"/>
              </a:lnSpc>
              <a:spcBef>
                <a:spcPts val="800"/>
              </a:spcBef>
              <a:spcAft>
                <a:spcPts val="0"/>
              </a:spcAft>
              <a:buClr>
                <a:srgbClr val="0C0C0C"/>
              </a:buClr>
              <a:buSzPts val="1400"/>
              <a:buChar char="−"/>
              <a:defRPr/>
            </a:lvl5pPr>
            <a:lvl6pPr marL="2743200" lvl="5" indent="-317500" algn="l">
              <a:spcBef>
                <a:spcPts val="8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60" name="Google Shape;60;p15"/>
          <p:cNvSpPr txBox="1">
            <a:spLocks noGrp="1"/>
          </p:cNvSpPr>
          <p:nvPr>
            <p:ph type="ftr" idx="11"/>
          </p:nvPr>
        </p:nvSpPr>
        <p:spPr>
          <a:xfrm>
            <a:off x="2968353" y="4557271"/>
            <a:ext cx="3207308" cy="2700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SzPts val="1100"/>
              <a:buNone/>
              <a:defRPr sz="900">
                <a:solidFill>
                  <a:srgbClr val="0C0C0C"/>
                </a:solidFill>
                <a:latin typeface="Calibri"/>
                <a:ea typeface="Calibri"/>
                <a:cs typeface="Calibri"/>
                <a:sym typeface="Calibri"/>
              </a:defRPr>
            </a:lvl1pPr>
            <a:lvl2pPr lvl="1" algn="l">
              <a:spcBef>
                <a:spcPts val="8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5"/>
          <p:cNvSpPr txBox="1">
            <a:spLocks noGrp="1"/>
          </p:cNvSpPr>
          <p:nvPr>
            <p:ph type="sldNum" idx="12"/>
          </p:nvPr>
        </p:nvSpPr>
        <p:spPr>
          <a:xfrm>
            <a:off x="387241" y="4557271"/>
            <a:ext cx="685821" cy="270000"/>
          </a:xfrm>
          <a:prstGeom prst="rect">
            <a:avLst/>
          </a:prstGeom>
          <a:noFill/>
          <a:ln>
            <a:noFill/>
          </a:ln>
        </p:spPr>
        <p:txBody>
          <a:bodyPr spcFirstLastPara="1" wrap="square" lIns="0" tIns="0" rIns="0" bIns="0" anchor="b" anchorCtr="0">
            <a:noAutofit/>
          </a:bodyPr>
          <a:lstStyle>
            <a:lvl1pPr marL="0" lvl="0" indent="0" algn="l">
              <a:lnSpc>
                <a:spcPct val="90000"/>
              </a:lnSpc>
              <a:spcBef>
                <a:spcPts val="0"/>
              </a:spcBef>
              <a:spcAft>
                <a:spcPts val="0"/>
              </a:spcAft>
              <a:buNone/>
              <a:defRPr sz="1100" b="1">
                <a:solidFill>
                  <a:srgbClr val="0C0C0C"/>
                </a:solidFill>
                <a:latin typeface="Calibri"/>
                <a:ea typeface="Calibri"/>
                <a:cs typeface="Calibri"/>
                <a:sym typeface="Calibri"/>
              </a:defRPr>
            </a:lvl1pPr>
            <a:lvl2pPr marL="0" lvl="1" indent="0" algn="l">
              <a:lnSpc>
                <a:spcPct val="90000"/>
              </a:lnSpc>
              <a:spcBef>
                <a:spcPts val="0"/>
              </a:spcBef>
              <a:spcAft>
                <a:spcPts val="0"/>
              </a:spcAft>
              <a:buNone/>
              <a:defRPr sz="1100" b="1">
                <a:solidFill>
                  <a:srgbClr val="0C0C0C"/>
                </a:solidFill>
                <a:latin typeface="Calibri"/>
                <a:ea typeface="Calibri"/>
                <a:cs typeface="Calibri"/>
                <a:sym typeface="Calibri"/>
              </a:defRPr>
            </a:lvl2pPr>
            <a:lvl3pPr marL="0" lvl="2" indent="0" algn="l">
              <a:lnSpc>
                <a:spcPct val="90000"/>
              </a:lnSpc>
              <a:spcBef>
                <a:spcPts val="0"/>
              </a:spcBef>
              <a:spcAft>
                <a:spcPts val="0"/>
              </a:spcAft>
              <a:buNone/>
              <a:defRPr sz="1100" b="1">
                <a:solidFill>
                  <a:srgbClr val="0C0C0C"/>
                </a:solidFill>
                <a:latin typeface="Calibri"/>
                <a:ea typeface="Calibri"/>
                <a:cs typeface="Calibri"/>
                <a:sym typeface="Calibri"/>
              </a:defRPr>
            </a:lvl3pPr>
            <a:lvl4pPr marL="0" lvl="3" indent="0" algn="l">
              <a:lnSpc>
                <a:spcPct val="90000"/>
              </a:lnSpc>
              <a:spcBef>
                <a:spcPts val="0"/>
              </a:spcBef>
              <a:spcAft>
                <a:spcPts val="0"/>
              </a:spcAft>
              <a:buNone/>
              <a:defRPr sz="1100" b="1">
                <a:solidFill>
                  <a:srgbClr val="0C0C0C"/>
                </a:solidFill>
                <a:latin typeface="Calibri"/>
                <a:ea typeface="Calibri"/>
                <a:cs typeface="Calibri"/>
                <a:sym typeface="Calibri"/>
              </a:defRPr>
            </a:lvl4pPr>
            <a:lvl5pPr marL="0" lvl="4" indent="0" algn="l">
              <a:lnSpc>
                <a:spcPct val="90000"/>
              </a:lnSpc>
              <a:spcBef>
                <a:spcPts val="0"/>
              </a:spcBef>
              <a:spcAft>
                <a:spcPts val="0"/>
              </a:spcAft>
              <a:buNone/>
              <a:defRPr sz="1100" b="1">
                <a:solidFill>
                  <a:srgbClr val="0C0C0C"/>
                </a:solidFill>
                <a:latin typeface="Calibri"/>
                <a:ea typeface="Calibri"/>
                <a:cs typeface="Calibri"/>
                <a:sym typeface="Calibri"/>
              </a:defRPr>
            </a:lvl5pPr>
            <a:lvl6pPr marL="0" lvl="5" indent="0" algn="l">
              <a:lnSpc>
                <a:spcPct val="90000"/>
              </a:lnSpc>
              <a:spcBef>
                <a:spcPts val="0"/>
              </a:spcBef>
              <a:spcAft>
                <a:spcPts val="0"/>
              </a:spcAft>
              <a:buNone/>
              <a:defRPr sz="1100" b="1">
                <a:solidFill>
                  <a:srgbClr val="0C0C0C"/>
                </a:solidFill>
                <a:latin typeface="Calibri"/>
                <a:ea typeface="Calibri"/>
                <a:cs typeface="Calibri"/>
                <a:sym typeface="Calibri"/>
              </a:defRPr>
            </a:lvl6pPr>
            <a:lvl7pPr marL="0" lvl="6" indent="0" algn="l">
              <a:lnSpc>
                <a:spcPct val="90000"/>
              </a:lnSpc>
              <a:spcBef>
                <a:spcPts val="0"/>
              </a:spcBef>
              <a:spcAft>
                <a:spcPts val="0"/>
              </a:spcAft>
              <a:buNone/>
              <a:defRPr sz="1100" b="1">
                <a:solidFill>
                  <a:srgbClr val="0C0C0C"/>
                </a:solidFill>
                <a:latin typeface="Calibri"/>
                <a:ea typeface="Calibri"/>
                <a:cs typeface="Calibri"/>
                <a:sym typeface="Calibri"/>
              </a:defRPr>
            </a:lvl7pPr>
            <a:lvl8pPr marL="0" lvl="7" indent="0" algn="l">
              <a:lnSpc>
                <a:spcPct val="90000"/>
              </a:lnSpc>
              <a:spcBef>
                <a:spcPts val="0"/>
              </a:spcBef>
              <a:spcAft>
                <a:spcPts val="0"/>
              </a:spcAft>
              <a:buNone/>
              <a:defRPr sz="1100" b="1">
                <a:solidFill>
                  <a:srgbClr val="0C0C0C"/>
                </a:solidFill>
                <a:latin typeface="Calibri"/>
                <a:ea typeface="Calibri"/>
                <a:cs typeface="Calibri"/>
                <a:sym typeface="Calibri"/>
              </a:defRPr>
            </a:lvl8pPr>
            <a:lvl9pPr marL="0" lvl="8" indent="0" algn="l">
              <a:lnSpc>
                <a:spcPct val="90000"/>
              </a:lnSpc>
              <a:spcBef>
                <a:spcPts val="0"/>
              </a:spcBef>
              <a:spcAft>
                <a:spcPts val="0"/>
              </a:spcAft>
              <a:buNone/>
              <a:defRPr sz="1100" b="1">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62" name="Google Shape;62;p15"/>
          <p:cNvSpPr txBox="1">
            <a:spLocks noGrp="1"/>
          </p:cNvSpPr>
          <p:nvPr>
            <p:ph type="body" idx="2"/>
          </p:nvPr>
        </p:nvSpPr>
        <p:spPr>
          <a:xfrm>
            <a:off x="387240" y="1264443"/>
            <a:ext cx="8351903" cy="3088520"/>
          </a:xfrm>
          <a:prstGeom prst="rect">
            <a:avLst/>
          </a:prstGeom>
          <a:noFill/>
          <a:ln>
            <a:noFill/>
          </a:ln>
        </p:spPr>
        <p:txBody>
          <a:bodyPr spcFirstLastPara="1" wrap="square" lIns="8075" tIns="0" rIns="0" bIns="0" anchor="t" anchorCtr="0">
            <a:noAutofit/>
          </a:bodyPr>
          <a:lstStyle>
            <a:lvl1pPr marL="457200" lvl="0" indent="-304800" algn="l">
              <a:lnSpc>
                <a:spcPct val="100000"/>
              </a:lnSpc>
              <a:spcBef>
                <a:spcPts val="0"/>
              </a:spcBef>
              <a:spcAft>
                <a:spcPts val="0"/>
              </a:spcAft>
              <a:buClr>
                <a:srgbClr val="0C0C0C"/>
              </a:buClr>
              <a:buSzPts val="1200"/>
              <a:buChar char="▪"/>
              <a:defRPr sz="1200">
                <a:solidFill>
                  <a:srgbClr val="0C0C0C"/>
                </a:solidFill>
              </a:defRPr>
            </a:lvl1pPr>
            <a:lvl2pPr marL="914400" lvl="1" indent="-304800" algn="l">
              <a:lnSpc>
                <a:spcPct val="90000"/>
              </a:lnSpc>
              <a:spcBef>
                <a:spcPts val="800"/>
              </a:spcBef>
              <a:spcAft>
                <a:spcPts val="0"/>
              </a:spcAft>
              <a:buClr>
                <a:srgbClr val="0C0C0C"/>
              </a:buClr>
              <a:buSzPts val="1200"/>
              <a:buChar char="−"/>
              <a:defRPr sz="1200">
                <a:solidFill>
                  <a:srgbClr val="0C0C0C"/>
                </a:solidFill>
              </a:defRPr>
            </a:lvl2pPr>
            <a:lvl3pPr marL="1371600" lvl="2" indent="-304800" algn="l">
              <a:lnSpc>
                <a:spcPct val="90000"/>
              </a:lnSpc>
              <a:spcBef>
                <a:spcPts val="800"/>
              </a:spcBef>
              <a:spcAft>
                <a:spcPts val="0"/>
              </a:spcAft>
              <a:buClr>
                <a:srgbClr val="0C0C0C"/>
              </a:buClr>
              <a:buSzPts val="1200"/>
              <a:buChar char="−"/>
              <a:defRPr sz="1200">
                <a:solidFill>
                  <a:srgbClr val="0C0C0C"/>
                </a:solidFill>
              </a:defRPr>
            </a:lvl3pPr>
            <a:lvl4pPr marL="1828800" lvl="3" indent="-304800" algn="l">
              <a:lnSpc>
                <a:spcPct val="90000"/>
              </a:lnSpc>
              <a:spcBef>
                <a:spcPts val="800"/>
              </a:spcBef>
              <a:spcAft>
                <a:spcPts val="0"/>
              </a:spcAft>
              <a:buClr>
                <a:srgbClr val="0C0C0C"/>
              </a:buClr>
              <a:buSzPts val="1200"/>
              <a:buChar char="−"/>
              <a:defRPr sz="1200">
                <a:solidFill>
                  <a:srgbClr val="0C0C0C"/>
                </a:solidFill>
              </a:defRPr>
            </a:lvl4pPr>
            <a:lvl5pPr marL="2286000" lvl="4" indent="-304800" algn="l">
              <a:lnSpc>
                <a:spcPct val="90000"/>
              </a:lnSpc>
              <a:spcBef>
                <a:spcPts val="800"/>
              </a:spcBef>
              <a:spcAft>
                <a:spcPts val="0"/>
              </a:spcAft>
              <a:buClr>
                <a:srgbClr val="0C0C0C"/>
              </a:buClr>
              <a:buSzPts val="1200"/>
              <a:buChar char="−"/>
              <a:defRPr sz="1200">
                <a:solidFill>
                  <a:srgbClr val="0C0C0C"/>
                </a:solidFill>
              </a:defRPr>
            </a:lvl5pPr>
            <a:lvl6pPr marL="2743200" lvl="5" indent="-317500" algn="l">
              <a:spcBef>
                <a:spcPts val="8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3">
  <p:cSld name="SLIDE 3">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387242" y="308122"/>
            <a:ext cx="8351903" cy="804842"/>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rgbClr val="083C51"/>
              </a:buClr>
              <a:buSzPts val="2700"/>
              <a:buFont typeface="Bebas Neue"/>
              <a:buNone/>
              <a:defRPr>
                <a:solidFill>
                  <a:srgbClr val="083C5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5" name="Google Shape;65;p16"/>
          <p:cNvSpPr txBox="1">
            <a:spLocks noGrp="1"/>
          </p:cNvSpPr>
          <p:nvPr>
            <p:ph type="body" idx="1"/>
          </p:nvPr>
        </p:nvSpPr>
        <p:spPr>
          <a:xfrm>
            <a:off x="387242" y="706858"/>
            <a:ext cx="8351903" cy="406106"/>
          </a:xfrm>
          <a:prstGeom prst="rect">
            <a:avLst/>
          </a:prstGeom>
          <a:noFill/>
          <a:ln>
            <a:noFill/>
          </a:ln>
        </p:spPr>
        <p:txBody>
          <a:bodyPr spcFirstLastPara="1" wrap="square" lIns="8075" tIns="0" rIns="0" bIns="0" anchor="t" anchorCtr="0">
            <a:noAutofit/>
          </a:bodyPr>
          <a:lstStyle>
            <a:lvl1pPr marL="457200" lvl="0" indent="-228600" algn="l">
              <a:lnSpc>
                <a:spcPct val="90000"/>
              </a:lnSpc>
              <a:spcBef>
                <a:spcPts val="0"/>
              </a:spcBef>
              <a:spcAft>
                <a:spcPts val="0"/>
              </a:spcAft>
              <a:buClr>
                <a:srgbClr val="7F7F7F"/>
              </a:buClr>
              <a:buSzPts val="1700"/>
              <a:buNone/>
              <a:defRPr>
                <a:solidFill>
                  <a:srgbClr val="7F7F7F"/>
                </a:solidFill>
              </a:defRPr>
            </a:lvl1pPr>
            <a:lvl2pPr marL="914400" lvl="1" indent="-317500" algn="l">
              <a:lnSpc>
                <a:spcPct val="90000"/>
              </a:lnSpc>
              <a:spcBef>
                <a:spcPts val="800"/>
              </a:spcBef>
              <a:spcAft>
                <a:spcPts val="0"/>
              </a:spcAft>
              <a:buClr>
                <a:srgbClr val="0C0C0C"/>
              </a:buClr>
              <a:buSzPts val="1400"/>
              <a:buChar char="−"/>
              <a:defRPr/>
            </a:lvl2pPr>
            <a:lvl3pPr marL="1371600" lvl="2" indent="-317500" algn="l">
              <a:lnSpc>
                <a:spcPct val="90000"/>
              </a:lnSpc>
              <a:spcBef>
                <a:spcPts val="800"/>
              </a:spcBef>
              <a:spcAft>
                <a:spcPts val="0"/>
              </a:spcAft>
              <a:buClr>
                <a:srgbClr val="0C0C0C"/>
              </a:buClr>
              <a:buSzPts val="1400"/>
              <a:buChar char="−"/>
              <a:defRPr/>
            </a:lvl3pPr>
            <a:lvl4pPr marL="1828800" lvl="3" indent="-317500" algn="l">
              <a:lnSpc>
                <a:spcPct val="90000"/>
              </a:lnSpc>
              <a:spcBef>
                <a:spcPts val="800"/>
              </a:spcBef>
              <a:spcAft>
                <a:spcPts val="0"/>
              </a:spcAft>
              <a:buClr>
                <a:srgbClr val="0C0C0C"/>
              </a:buClr>
              <a:buSzPts val="1400"/>
              <a:buChar char="−"/>
              <a:defRPr/>
            </a:lvl4pPr>
            <a:lvl5pPr marL="2286000" lvl="4" indent="-317500" algn="l">
              <a:lnSpc>
                <a:spcPct val="90000"/>
              </a:lnSpc>
              <a:spcBef>
                <a:spcPts val="800"/>
              </a:spcBef>
              <a:spcAft>
                <a:spcPts val="0"/>
              </a:spcAft>
              <a:buClr>
                <a:srgbClr val="0C0C0C"/>
              </a:buClr>
              <a:buSzPts val="1400"/>
              <a:buChar char="−"/>
              <a:defRPr/>
            </a:lvl5pPr>
            <a:lvl6pPr marL="2743200" lvl="5" indent="-317500" algn="l">
              <a:spcBef>
                <a:spcPts val="8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66" name="Google Shape;66;p16"/>
          <p:cNvSpPr txBox="1">
            <a:spLocks noGrp="1"/>
          </p:cNvSpPr>
          <p:nvPr>
            <p:ph type="body" idx="2"/>
          </p:nvPr>
        </p:nvSpPr>
        <p:spPr>
          <a:xfrm>
            <a:off x="387240" y="1264443"/>
            <a:ext cx="3994097" cy="3088520"/>
          </a:xfrm>
          <a:prstGeom prst="rect">
            <a:avLst/>
          </a:prstGeom>
          <a:noFill/>
          <a:ln>
            <a:noFill/>
          </a:ln>
        </p:spPr>
        <p:txBody>
          <a:bodyPr spcFirstLastPara="1" wrap="square" lIns="8075" tIns="0" rIns="0" bIns="0" anchor="t" anchorCtr="0">
            <a:noAutofit/>
          </a:bodyPr>
          <a:lstStyle>
            <a:lvl1pPr marL="457200" lvl="0" indent="-304800" algn="l">
              <a:lnSpc>
                <a:spcPct val="100000"/>
              </a:lnSpc>
              <a:spcBef>
                <a:spcPts val="0"/>
              </a:spcBef>
              <a:spcAft>
                <a:spcPts val="0"/>
              </a:spcAft>
              <a:buClr>
                <a:srgbClr val="0C0C0C"/>
              </a:buClr>
              <a:buSzPts val="1200"/>
              <a:buChar char="▪"/>
              <a:defRPr sz="1200">
                <a:solidFill>
                  <a:srgbClr val="0C0C0C"/>
                </a:solidFill>
              </a:defRPr>
            </a:lvl1pPr>
            <a:lvl2pPr marL="914400" lvl="1" indent="-304800" algn="l">
              <a:lnSpc>
                <a:spcPct val="90000"/>
              </a:lnSpc>
              <a:spcBef>
                <a:spcPts val="800"/>
              </a:spcBef>
              <a:spcAft>
                <a:spcPts val="0"/>
              </a:spcAft>
              <a:buClr>
                <a:srgbClr val="0C0C0C"/>
              </a:buClr>
              <a:buSzPts val="1200"/>
              <a:buChar char="−"/>
              <a:defRPr sz="1200">
                <a:solidFill>
                  <a:srgbClr val="0C0C0C"/>
                </a:solidFill>
              </a:defRPr>
            </a:lvl2pPr>
            <a:lvl3pPr marL="1371600" lvl="2" indent="-304800" algn="l">
              <a:lnSpc>
                <a:spcPct val="90000"/>
              </a:lnSpc>
              <a:spcBef>
                <a:spcPts val="800"/>
              </a:spcBef>
              <a:spcAft>
                <a:spcPts val="0"/>
              </a:spcAft>
              <a:buClr>
                <a:srgbClr val="0C0C0C"/>
              </a:buClr>
              <a:buSzPts val="1200"/>
              <a:buChar char="−"/>
              <a:defRPr sz="1200">
                <a:solidFill>
                  <a:srgbClr val="0C0C0C"/>
                </a:solidFill>
              </a:defRPr>
            </a:lvl3pPr>
            <a:lvl4pPr marL="1828800" lvl="3" indent="-304800" algn="l">
              <a:lnSpc>
                <a:spcPct val="90000"/>
              </a:lnSpc>
              <a:spcBef>
                <a:spcPts val="800"/>
              </a:spcBef>
              <a:spcAft>
                <a:spcPts val="0"/>
              </a:spcAft>
              <a:buClr>
                <a:srgbClr val="0C0C0C"/>
              </a:buClr>
              <a:buSzPts val="1200"/>
              <a:buChar char="−"/>
              <a:defRPr sz="1200">
                <a:solidFill>
                  <a:srgbClr val="0C0C0C"/>
                </a:solidFill>
              </a:defRPr>
            </a:lvl4pPr>
            <a:lvl5pPr marL="2286000" lvl="4" indent="-304800" algn="l">
              <a:lnSpc>
                <a:spcPct val="90000"/>
              </a:lnSpc>
              <a:spcBef>
                <a:spcPts val="800"/>
              </a:spcBef>
              <a:spcAft>
                <a:spcPts val="0"/>
              </a:spcAft>
              <a:buClr>
                <a:srgbClr val="0C0C0C"/>
              </a:buClr>
              <a:buSzPts val="1200"/>
              <a:buChar char="−"/>
              <a:defRPr sz="1200">
                <a:solidFill>
                  <a:srgbClr val="0C0C0C"/>
                </a:solidFill>
              </a:defRPr>
            </a:lvl5pPr>
            <a:lvl6pPr marL="2743200" lvl="5" indent="-317500" algn="l">
              <a:spcBef>
                <a:spcPts val="8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67" name="Google Shape;67;p16"/>
          <p:cNvSpPr txBox="1">
            <a:spLocks noGrp="1"/>
          </p:cNvSpPr>
          <p:nvPr>
            <p:ph type="body" idx="3"/>
          </p:nvPr>
        </p:nvSpPr>
        <p:spPr>
          <a:xfrm>
            <a:off x="4733721" y="1264443"/>
            <a:ext cx="3994097" cy="3082886"/>
          </a:xfrm>
          <a:prstGeom prst="rect">
            <a:avLst/>
          </a:prstGeom>
          <a:noFill/>
          <a:ln>
            <a:noFill/>
          </a:ln>
        </p:spPr>
        <p:txBody>
          <a:bodyPr spcFirstLastPara="1" wrap="square" lIns="8075" tIns="0" rIns="0" bIns="0" anchor="t" anchorCtr="0">
            <a:noAutofit/>
          </a:bodyPr>
          <a:lstStyle>
            <a:lvl1pPr marL="457200" lvl="0" indent="-304800" algn="l">
              <a:lnSpc>
                <a:spcPct val="100000"/>
              </a:lnSpc>
              <a:spcBef>
                <a:spcPts val="0"/>
              </a:spcBef>
              <a:spcAft>
                <a:spcPts val="0"/>
              </a:spcAft>
              <a:buClr>
                <a:srgbClr val="0C0C0C"/>
              </a:buClr>
              <a:buSzPts val="1200"/>
              <a:buChar char="▪"/>
              <a:defRPr sz="1200">
                <a:solidFill>
                  <a:srgbClr val="0C0C0C"/>
                </a:solidFill>
              </a:defRPr>
            </a:lvl1pPr>
            <a:lvl2pPr marL="914400" lvl="1" indent="-304800" algn="l">
              <a:lnSpc>
                <a:spcPct val="90000"/>
              </a:lnSpc>
              <a:spcBef>
                <a:spcPts val="800"/>
              </a:spcBef>
              <a:spcAft>
                <a:spcPts val="0"/>
              </a:spcAft>
              <a:buClr>
                <a:srgbClr val="0C0C0C"/>
              </a:buClr>
              <a:buSzPts val="1200"/>
              <a:buChar char="−"/>
              <a:defRPr sz="1200">
                <a:solidFill>
                  <a:srgbClr val="0C0C0C"/>
                </a:solidFill>
              </a:defRPr>
            </a:lvl2pPr>
            <a:lvl3pPr marL="1371600" lvl="2" indent="-304800" algn="l">
              <a:lnSpc>
                <a:spcPct val="90000"/>
              </a:lnSpc>
              <a:spcBef>
                <a:spcPts val="800"/>
              </a:spcBef>
              <a:spcAft>
                <a:spcPts val="0"/>
              </a:spcAft>
              <a:buClr>
                <a:srgbClr val="0C0C0C"/>
              </a:buClr>
              <a:buSzPts val="1200"/>
              <a:buChar char="−"/>
              <a:defRPr sz="1200">
                <a:solidFill>
                  <a:srgbClr val="0C0C0C"/>
                </a:solidFill>
              </a:defRPr>
            </a:lvl3pPr>
            <a:lvl4pPr marL="1828800" lvl="3" indent="-304800" algn="l">
              <a:lnSpc>
                <a:spcPct val="90000"/>
              </a:lnSpc>
              <a:spcBef>
                <a:spcPts val="800"/>
              </a:spcBef>
              <a:spcAft>
                <a:spcPts val="0"/>
              </a:spcAft>
              <a:buClr>
                <a:srgbClr val="0C0C0C"/>
              </a:buClr>
              <a:buSzPts val="1200"/>
              <a:buChar char="−"/>
              <a:defRPr sz="1200">
                <a:solidFill>
                  <a:srgbClr val="0C0C0C"/>
                </a:solidFill>
              </a:defRPr>
            </a:lvl4pPr>
            <a:lvl5pPr marL="2286000" lvl="4" indent="-304800" algn="l">
              <a:lnSpc>
                <a:spcPct val="90000"/>
              </a:lnSpc>
              <a:spcBef>
                <a:spcPts val="800"/>
              </a:spcBef>
              <a:spcAft>
                <a:spcPts val="0"/>
              </a:spcAft>
              <a:buClr>
                <a:srgbClr val="0C0C0C"/>
              </a:buClr>
              <a:buSzPts val="1200"/>
              <a:buChar char="−"/>
              <a:defRPr sz="1200">
                <a:solidFill>
                  <a:srgbClr val="0C0C0C"/>
                </a:solidFill>
              </a:defRPr>
            </a:lvl5pPr>
            <a:lvl6pPr marL="2743200" lvl="5" indent="-317500" algn="l">
              <a:spcBef>
                <a:spcPts val="8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68" name="Google Shape;68;p16"/>
          <p:cNvSpPr txBox="1">
            <a:spLocks noGrp="1"/>
          </p:cNvSpPr>
          <p:nvPr>
            <p:ph type="ftr" idx="11"/>
          </p:nvPr>
        </p:nvSpPr>
        <p:spPr>
          <a:xfrm>
            <a:off x="2968353" y="4557271"/>
            <a:ext cx="3207308" cy="2700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SzPts val="1100"/>
              <a:buNone/>
              <a:defRPr sz="900">
                <a:solidFill>
                  <a:srgbClr val="0C0C0C"/>
                </a:solidFill>
                <a:latin typeface="Calibri"/>
                <a:ea typeface="Calibri"/>
                <a:cs typeface="Calibri"/>
                <a:sym typeface="Calibri"/>
              </a:defRPr>
            </a:lvl1pPr>
            <a:lvl2pPr lvl="1" algn="l">
              <a:spcBef>
                <a:spcPts val="8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16"/>
          <p:cNvSpPr txBox="1">
            <a:spLocks noGrp="1"/>
          </p:cNvSpPr>
          <p:nvPr>
            <p:ph type="sldNum" idx="12"/>
          </p:nvPr>
        </p:nvSpPr>
        <p:spPr>
          <a:xfrm>
            <a:off x="387241" y="4557271"/>
            <a:ext cx="685821" cy="270000"/>
          </a:xfrm>
          <a:prstGeom prst="rect">
            <a:avLst/>
          </a:prstGeom>
          <a:noFill/>
          <a:ln>
            <a:noFill/>
          </a:ln>
        </p:spPr>
        <p:txBody>
          <a:bodyPr spcFirstLastPara="1" wrap="square" lIns="0" tIns="0" rIns="0" bIns="0" anchor="b" anchorCtr="0">
            <a:noAutofit/>
          </a:bodyPr>
          <a:lstStyle>
            <a:lvl1pPr marL="0" lvl="0" indent="0" algn="l">
              <a:lnSpc>
                <a:spcPct val="90000"/>
              </a:lnSpc>
              <a:spcBef>
                <a:spcPts val="0"/>
              </a:spcBef>
              <a:spcAft>
                <a:spcPts val="0"/>
              </a:spcAft>
              <a:buNone/>
              <a:defRPr sz="1100" b="1">
                <a:solidFill>
                  <a:srgbClr val="0C0C0C"/>
                </a:solidFill>
                <a:latin typeface="Calibri"/>
                <a:ea typeface="Calibri"/>
                <a:cs typeface="Calibri"/>
                <a:sym typeface="Calibri"/>
              </a:defRPr>
            </a:lvl1pPr>
            <a:lvl2pPr marL="0" lvl="1" indent="0" algn="l">
              <a:lnSpc>
                <a:spcPct val="90000"/>
              </a:lnSpc>
              <a:spcBef>
                <a:spcPts val="0"/>
              </a:spcBef>
              <a:spcAft>
                <a:spcPts val="0"/>
              </a:spcAft>
              <a:buNone/>
              <a:defRPr sz="1100" b="1">
                <a:solidFill>
                  <a:srgbClr val="0C0C0C"/>
                </a:solidFill>
                <a:latin typeface="Calibri"/>
                <a:ea typeface="Calibri"/>
                <a:cs typeface="Calibri"/>
                <a:sym typeface="Calibri"/>
              </a:defRPr>
            </a:lvl2pPr>
            <a:lvl3pPr marL="0" lvl="2" indent="0" algn="l">
              <a:lnSpc>
                <a:spcPct val="90000"/>
              </a:lnSpc>
              <a:spcBef>
                <a:spcPts val="0"/>
              </a:spcBef>
              <a:spcAft>
                <a:spcPts val="0"/>
              </a:spcAft>
              <a:buNone/>
              <a:defRPr sz="1100" b="1">
                <a:solidFill>
                  <a:srgbClr val="0C0C0C"/>
                </a:solidFill>
                <a:latin typeface="Calibri"/>
                <a:ea typeface="Calibri"/>
                <a:cs typeface="Calibri"/>
                <a:sym typeface="Calibri"/>
              </a:defRPr>
            </a:lvl3pPr>
            <a:lvl4pPr marL="0" lvl="3" indent="0" algn="l">
              <a:lnSpc>
                <a:spcPct val="90000"/>
              </a:lnSpc>
              <a:spcBef>
                <a:spcPts val="0"/>
              </a:spcBef>
              <a:spcAft>
                <a:spcPts val="0"/>
              </a:spcAft>
              <a:buNone/>
              <a:defRPr sz="1100" b="1">
                <a:solidFill>
                  <a:srgbClr val="0C0C0C"/>
                </a:solidFill>
                <a:latin typeface="Calibri"/>
                <a:ea typeface="Calibri"/>
                <a:cs typeface="Calibri"/>
                <a:sym typeface="Calibri"/>
              </a:defRPr>
            </a:lvl4pPr>
            <a:lvl5pPr marL="0" lvl="4" indent="0" algn="l">
              <a:lnSpc>
                <a:spcPct val="90000"/>
              </a:lnSpc>
              <a:spcBef>
                <a:spcPts val="0"/>
              </a:spcBef>
              <a:spcAft>
                <a:spcPts val="0"/>
              </a:spcAft>
              <a:buNone/>
              <a:defRPr sz="1100" b="1">
                <a:solidFill>
                  <a:srgbClr val="0C0C0C"/>
                </a:solidFill>
                <a:latin typeface="Calibri"/>
                <a:ea typeface="Calibri"/>
                <a:cs typeface="Calibri"/>
                <a:sym typeface="Calibri"/>
              </a:defRPr>
            </a:lvl5pPr>
            <a:lvl6pPr marL="0" lvl="5" indent="0" algn="l">
              <a:lnSpc>
                <a:spcPct val="90000"/>
              </a:lnSpc>
              <a:spcBef>
                <a:spcPts val="0"/>
              </a:spcBef>
              <a:spcAft>
                <a:spcPts val="0"/>
              </a:spcAft>
              <a:buNone/>
              <a:defRPr sz="1100" b="1">
                <a:solidFill>
                  <a:srgbClr val="0C0C0C"/>
                </a:solidFill>
                <a:latin typeface="Calibri"/>
                <a:ea typeface="Calibri"/>
                <a:cs typeface="Calibri"/>
                <a:sym typeface="Calibri"/>
              </a:defRPr>
            </a:lvl6pPr>
            <a:lvl7pPr marL="0" lvl="6" indent="0" algn="l">
              <a:lnSpc>
                <a:spcPct val="90000"/>
              </a:lnSpc>
              <a:spcBef>
                <a:spcPts val="0"/>
              </a:spcBef>
              <a:spcAft>
                <a:spcPts val="0"/>
              </a:spcAft>
              <a:buNone/>
              <a:defRPr sz="1100" b="1">
                <a:solidFill>
                  <a:srgbClr val="0C0C0C"/>
                </a:solidFill>
                <a:latin typeface="Calibri"/>
                <a:ea typeface="Calibri"/>
                <a:cs typeface="Calibri"/>
                <a:sym typeface="Calibri"/>
              </a:defRPr>
            </a:lvl7pPr>
            <a:lvl8pPr marL="0" lvl="7" indent="0" algn="l">
              <a:lnSpc>
                <a:spcPct val="90000"/>
              </a:lnSpc>
              <a:spcBef>
                <a:spcPts val="0"/>
              </a:spcBef>
              <a:spcAft>
                <a:spcPts val="0"/>
              </a:spcAft>
              <a:buNone/>
              <a:defRPr sz="1100" b="1">
                <a:solidFill>
                  <a:srgbClr val="0C0C0C"/>
                </a:solidFill>
                <a:latin typeface="Calibri"/>
                <a:ea typeface="Calibri"/>
                <a:cs typeface="Calibri"/>
                <a:sym typeface="Calibri"/>
              </a:defRPr>
            </a:lvl8pPr>
            <a:lvl9pPr marL="0" lvl="8" indent="0" algn="l">
              <a:lnSpc>
                <a:spcPct val="90000"/>
              </a:lnSpc>
              <a:spcBef>
                <a:spcPts val="0"/>
              </a:spcBef>
              <a:spcAft>
                <a:spcPts val="0"/>
              </a:spcAft>
              <a:buNone/>
              <a:defRPr sz="1100" b="1">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SLIDE 4">
  <p:cSld name="2_SLIDE 4">
    <p:spTree>
      <p:nvGrpSpPr>
        <p:cNvPr id="1" name="Shape 70"/>
        <p:cNvGrpSpPr/>
        <p:nvPr/>
      </p:nvGrpSpPr>
      <p:grpSpPr>
        <a:xfrm>
          <a:off x="0" y="0"/>
          <a:ext cx="0" cy="0"/>
          <a:chOff x="0" y="0"/>
          <a:chExt cx="0" cy="0"/>
        </a:xfrm>
      </p:grpSpPr>
      <p:sp>
        <p:nvSpPr>
          <p:cNvPr id="71" name="Google Shape;71;p17"/>
          <p:cNvSpPr txBox="1">
            <a:spLocks noGrp="1"/>
          </p:cNvSpPr>
          <p:nvPr>
            <p:ph type="body" idx="1"/>
          </p:nvPr>
        </p:nvSpPr>
        <p:spPr>
          <a:xfrm>
            <a:off x="387240" y="1264443"/>
            <a:ext cx="5261826" cy="3088520"/>
          </a:xfrm>
          <a:prstGeom prst="rect">
            <a:avLst/>
          </a:prstGeom>
          <a:noFill/>
          <a:ln>
            <a:noFill/>
          </a:ln>
        </p:spPr>
        <p:txBody>
          <a:bodyPr spcFirstLastPara="1" wrap="square" lIns="8075" tIns="0" rIns="0" bIns="0" anchor="t" anchorCtr="0">
            <a:noAutofit/>
          </a:bodyPr>
          <a:lstStyle>
            <a:lvl1pPr marL="457200" lvl="0" indent="-304800" algn="l">
              <a:lnSpc>
                <a:spcPct val="100000"/>
              </a:lnSpc>
              <a:spcBef>
                <a:spcPts val="0"/>
              </a:spcBef>
              <a:spcAft>
                <a:spcPts val="0"/>
              </a:spcAft>
              <a:buClr>
                <a:srgbClr val="0C0C0C"/>
              </a:buClr>
              <a:buSzPts val="1200"/>
              <a:buChar char="▪"/>
              <a:defRPr sz="1200">
                <a:solidFill>
                  <a:srgbClr val="0C0C0C"/>
                </a:solidFill>
              </a:defRPr>
            </a:lvl1pPr>
            <a:lvl2pPr marL="914400" lvl="1" indent="-304800" algn="l">
              <a:lnSpc>
                <a:spcPct val="90000"/>
              </a:lnSpc>
              <a:spcBef>
                <a:spcPts val="800"/>
              </a:spcBef>
              <a:spcAft>
                <a:spcPts val="0"/>
              </a:spcAft>
              <a:buClr>
                <a:srgbClr val="0C0C0C"/>
              </a:buClr>
              <a:buSzPts val="1200"/>
              <a:buChar char="−"/>
              <a:defRPr sz="1200">
                <a:solidFill>
                  <a:srgbClr val="0C0C0C"/>
                </a:solidFill>
              </a:defRPr>
            </a:lvl2pPr>
            <a:lvl3pPr marL="1371600" lvl="2" indent="-304800" algn="l">
              <a:lnSpc>
                <a:spcPct val="90000"/>
              </a:lnSpc>
              <a:spcBef>
                <a:spcPts val="800"/>
              </a:spcBef>
              <a:spcAft>
                <a:spcPts val="0"/>
              </a:spcAft>
              <a:buClr>
                <a:srgbClr val="0C0C0C"/>
              </a:buClr>
              <a:buSzPts val="1200"/>
              <a:buChar char="−"/>
              <a:defRPr sz="1200">
                <a:solidFill>
                  <a:srgbClr val="0C0C0C"/>
                </a:solidFill>
              </a:defRPr>
            </a:lvl3pPr>
            <a:lvl4pPr marL="1828800" lvl="3" indent="-304800" algn="l">
              <a:lnSpc>
                <a:spcPct val="90000"/>
              </a:lnSpc>
              <a:spcBef>
                <a:spcPts val="800"/>
              </a:spcBef>
              <a:spcAft>
                <a:spcPts val="0"/>
              </a:spcAft>
              <a:buClr>
                <a:srgbClr val="0C0C0C"/>
              </a:buClr>
              <a:buSzPts val="1200"/>
              <a:buChar char="−"/>
              <a:defRPr sz="1200">
                <a:solidFill>
                  <a:srgbClr val="0C0C0C"/>
                </a:solidFill>
              </a:defRPr>
            </a:lvl4pPr>
            <a:lvl5pPr marL="2286000" lvl="4" indent="-304800" algn="l">
              <a:lnSpc>
                <a:spcPct val="90000"/>
              </a:lnSpc>
              <a:spcBef>
                <a:spcPts val="800"/>
              </a:spcBef>
              <a:spcAft>
                <a:spcPts val="0"/>
              </a:spcAft>
              <a:buClr>
                <a:srgbClr val="0C0C0C"/>
              </a:buClr>
              <a:buSzPts val="1200"/>
              <a:buChar char="−"/>
              <a:defRPr sz="1200">
                <a:solidFill>
                  <a:srgbClr val="0C0C0C"/>
                </a:solidFill>
              </a:defRPr>
            </a:lvl5pPr>
            <a:lvl6pPr marL="2743200" lvl="5" indent="-317500" algn="l">
              <a:spcBef>
                <a:spcPts val="8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
        <p:nvSpPr>
          <p:cNvPr id="72" name="Google Shape;72;p17"/>
          <p:cNvSpPr txBox="1">
            <a:spLocks noGrp="1"/>
          </p:cNvSpPr>
          <p:nvPr>
            <p:ph type="ftr" idx="11"/>
          </p:nvPr>
        </p:nvSpPr>
        <p:spPr>
          <a:xfrm>
            <a:off x="3494947" y="4557271"/>
            <a:ext cx="2154119" cy="2700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SzPts val="1100"/>
              <a:buNone/>
              <a:defRPr sz="900">
                <a:solidFill>
                  <a:srgbClr val="0C0C0C"/>
                </a:solidFill>
                <a:latin typeface="Calibri"/>
                <a:ea typeface="Calibri"/>
                <a:cs typeface="Calibri"/>
                <a:sym typeface="Calibri"/>
              </a:defRPr>
            </a:lvl1pPr>
            <a:lvl2pPr lvl="1" algn="l">
              <a:spcBef>
                <a:spcPts val="8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7"/>
          <p:cNvSpPr txBox="1">
            <a:spLocks noGrp="1"/>
          </p:cNvSpPr>
          <p:nvPr>
            <p:ph type="sldNum" idx="12"/>
          </p:nvPr>
        </p:nvSpPr>
        <p:spPr>
          <a:xfrm>
            <a:off x="387241" y="4557271"/>
            <a:ext cx="685821" cy="270000"/>
          </a:xfrm>
          <a:prstGeom prst="rect">
            <a:avLst/>
          </a:prstGeom>
          <a:noFill/>
          <a:ln>
            <a:noFill/>
          </a:ln>
        </p:spPr>
        <p:txBody>
          <a:bodyPr spcFirstLastPara="1" wrap="square" lIns="0" tIns="0" rIns="0" bIns="0" anchor="b" anchorCtr="0">
            <a:noAutofit/>
          </a:bodyPr>
          <a:lstStyle>
            <a:lvl1pPr marL="0" lvl="0" indent="0" algn="l">
              <a:lnSpc>
                <a:spcPct val="90000"/>
              </a:lnSpc>
              <a:spcBef>
                <a:spcPts val="0"/>
              </a:spcBef>
              <a:spcAft>
                <a:spcPts val="0"/>
              </a:spcAft>
              <a:buNone/>
              <a:defRPr sz="1100" b="1">
                <a:solidFill>
                  <a:srgbClr val="0C0C0C"/>
                </a:solidFill>
                <a:latin typeface="Calibri"/>
                <a:ea typeface="Calibri"/>
                <a:cs typeface="Calibri"/>
                <a:sym typeface="Calibri"/>
              </a:defRPr>
            </a:lvl1pPr>
            <a:lvl2pPr marL="0" lvl="1" indent="0" algn="l">
              <a:lnSpc>
                <a:spcPct val="90000"/>
              </a:lnSpc>
              <a:spcBef>
                <a:spcPts val="0"/>
              </a:spcBef>
              <a:spcAft>
                <a:spcPts val="0"/>
              </a:spcAft>
              <a:buNone/>
              <a:defRPr sz="1100" b="1">
                <a:solidFill>
                  <a:srgbClr val="0C0C0C"/>
                </a:solidFill>
                <a:latin typeface="Calibri"/>
                <a:ea typeface="Calibri"/>
                <a:cs typeface="Calibri"/>
                <a:sym typeface="Calibri"/>
              </a:defRPr>
            </a:lvl2pPr>
            <a:lvl3pPr marL="0" lvl="2" indent="0" algn="l">
              <a:lnSpc>
                <a:spcPct val="90000"/>
              </a:lnSpc>
              <a:spcBef>
                <a:spcPts val="0"/>
              </a:spcBef>
              <a:spcAft>
                <a:spcPts val="0"/>
              </a:spcAft>
              <a:buNone/>
              <a:defRPr sz="1100" b="1">
                <a:solidFill>
                  <a:srgbClr val="0C0C0C"/>
                </a:solidFill>
                <a:latin typeface="Calibri"/>
                <a:ea typeface="Calibri"/>
                <a:cs typeface="Calibri"/>
                <a:sym typeface="Calibri"/>
              </a:defRPr>
            </a:lvl3pPr>
            <a:lvl4pPr marL="0" lvl="3" indent="0" algn="l">
              <a:lnSpc>
                <a:spcPct val="90000"/>
              </a:lnSpc>
              <a:spcBef>
                <a:spcPts val="0"/>
              </a:spcBef>
              <a:spcAft>
                <a:spcPts val="0"/>
              </a:spcAft>
              <a:buNone/>
              <a:defRPr sz="1100" b="1">
                <a:solidFill>
                  <a:srgbClr val="0C0C0C"/>
                </a:solidFill>
                <a:latin typeface="Calibri"/>
                <a:ea typeface="Calibri"/>
                <a:cs typeface="Calibri"/>
                <a:sym typeface="Calibri"/>
              </a:defRPr>
            </a:lvl4pPr>
            <a:lvl5pPr marL="0" lvl="4" indent="0" algn="l">
              <a:lnSpc>
                <a:spcPct val="90000"/>
              </a:lnSpc>
              <a:spcBef>
                <a:spcPts val="0"/>
              </a:spcBef>
              <a:spcAft>
                <a:spcPts val="0"/>
              </a:spcAft>
              <a:buNone/>
              <a:defRPr sz="1100" b="1">
                <a:solidFill>
                  <a:srgbClr val="0C0C0C"/>
                </a:solidFill>
                <a:latin typeface="Calibri"/>
                <a:ea typeface="Calibri"/>
                <a:cs typeface="Calibri"/>
                <a:sym typeface="Calibri"/>
              </a:defRPr>
            </a:lvl5pPr>
            <a:lvl6pPr marL="0" lvl="5" indent="0" algn="l">
              <a:lnSpc>
                <a:spcPct val="90000"/>
              </a:lnSpc>
              <a:spcBef>
                <a:spcPts val="0"/>
              </a:spcBef>
              <a:spcAft>
                <a:spcPts val="0"/>
              </a:spcAft>
              <a:buNone/>
              <a:defRPr sz="1100" b="1">
                <a:solidFill>
                  <a:srgbClr val="0C0C0C"/>
                </a:solidFill>
                <a:latin typeface="Calibri"/>
                <a:ea typeface="Calibri"/>
                <a:cs typeface="Calibri"/>
                <a:sym typeface="Calibri"/>
              </a:defRPr>
            </a:lvl6pPr>
            <a:lvl7pPr marL="0" lvl="6" indent="0" algn="l">
              <a:lnSpc>
                <a:spcPct val="90000"/>
              </a:lnSpc>
              <a:spcBef>
                <a:spcPts val="0"/>
              </a:spcBef>
              <a:spcAft>
                <a:spcPts val="0"/>
              </a:spcAft>
              <a:buNone/>
              <a:defRPr sz="1100" b="1">
                <a:solidFill>
                  <a:srgbClr val="0C0C0C"/>
                </a:solidFill>
                <a:latin typeface="Calibri"/>
                <a:ea typeface="Calibri"/>
                <a:cs typeface="Calibri"/>
                <a:sym typeface="Calibri"/>
              </a:defRPr>
            </a:lvl7pPr>
            <a:lvl8pPr marL="0" lvl="7" indent="0" algn="l">
              <a:lnSpc>
                <a:spcPct val="90000"/>
              </a:lnSpc>
              <a:spcBef>
                <a:spcPts val="0"/>
              </a:spcBef>
              <a:spcAft>
                <a:spcPts val="0"/>
              </a:spcAft>
              <a:buNone/>
              <a:defRPr sz="1100" b="1">
                <a:solidFill>
                  <a:srgbClr val="0C0C0C"/>
                </a:solidFill>
                <a:latin typeface="Calibri"/>
                <a:ea typeface="Calibri"/>
                <a:cs typeface="Calibri"/>
                <a:sym typeface="Calibri"/>
              </a:defRPr>
            </a:lvl8pPr>
            <a:lvl9pPr marL="0" lvl="8" indent="0" algn="l">
              <a:lnSpc>
                <a:spcPct val="90000"/>
              </a:lnSpc>
              <a:spcBef>
                <a:spcPts val="0"/>
              </a:spcBef>
              <a:spcAft>
                <a:spcPts val="0"/>
              </a:spcAft>
              <a:buNone/>
              <a:defRPr sz="1100" b="1">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74" name="Google Shape;74;p17"/>
          <p:cNvSpPr>
            <a:spLocks noGrp="1"/>
          </p:cNvSpPr>
          <p:nvPr>
            <p:ph type="pic" idx="2"/>
          </p:nvPr>
        </p:nvSpPr>
        <p:spPr>
          <a:xfrm>
            <a:off x="5936700" y="0"/>
            <a:ext cx="3207309" cy="5143500"/>
          </a:xfrm>
          <a:prstGeom prst="rect">
            <a:avLst/>
          </a:prstGeom>
          <a:solidFill>
            <a:srgbClr val="D8D8D8"/>
          </a:solidFill>
          <a:ln>
            <a:noFill/>
          </a:ln>
        </p:spPr>
        <p:txBody>
          <a:bodyPr spcFirstLastPara="1" wrap="square" lIns="8075" tIns="0" rIns="0" bIns="0" anchor="t" anchorCtr="0">
            <a:noAutofit/>
          </a:bodyPr>
          <a:lstStyle>
            <a:lvl1pPr marR="0" lvl="0" algn="l" rtl="0">
              <a:lnSpc>
                <a:spcPct val="90000"/>
              </a:lnSpc>
              <a:spcBef>
                <a:spcPts val="0"/>
              </a:spcBef>
              <a:spcAft>
                <a:spcPts val="0"/>
              </a:spcAft>
              <a:buClr>
                <a:srgbClr val="D8D8D8"/>
              </a:buClr>
              <a:buSzPts val="1700"/>
              <a:buFont typeface="Noto Sans Symbols"/>
              <a:buChar char="▪"/>
              <a:defRPr sz="1700" b="0" i="0" u="none" strike="noStrike" cap="none">
                <a:solidFill>
                  <a:srgbClr val="D8D8D8"/>
                </a:solidFill>
                <a:latin typeface="Calibri"/>
                <a:ea typeface="Calibri"/>
                <a:cs typeface="Calibri"/>
                <a:sym typeface="Calibri"/>
              </a:defRPr>
            </a:lvl1pPr>
            <a:lvl2pPr marR="0" lvl="1" algn="l" rtl="0">
              <a:lnSpc>
                <a:spcPct val="90000"/>
              </a:lnSpc>
              <a:spcBef>
                <a:spcPts val="800"/>
              </a:spcBef>
              <a:spcAft>
                <a:spcPts val="0"/>
              </a:spcAft>
              <a:buClr>
                <a:srgbClr val="0C0C0C"/>
              </a:buClr>
              <a:buSzPts val="1500"/>
              <a:buFont typeface="Noto Sans Symbols"/>
              <a:buChar char="−"/>
              <a:defRPr sz="1500" b="0" i="0" u="none" strike="noStrike" cap="none">
                <a:solidFill>
                  <a:srgbClr val="0C0C0C"/>
                </a:solidFill>
                <a:latin typeface="Calibri"/>
                <a:ea typeface="Calibri"/>
                <a:cs typeface="Calibri"/>
                <a:sym typeface="Calibri"/>
              </a:defRPr>
            </a:lvl2pPr>
            <a:lvl3pPr marR="0" lvl="2" algn="l" rtl="0">
              <a:lnSpc>
                <a:spcPct val="90000"/>
              </a:lnSpc>
              <a:spcBef>
                <a:spcPts val="800"/>
              </a:spcBef>
              <a:spcAft>
                <a:spcPts val="0"/>
              </a:spcAft>
              <a:buClr>
                <a:srgbClr val="0C0C0C"/>
              </a:buClr>
              <a:buSzPts val="1400"/>
              <a:buFont typeface="Noto Sans Symbols"/>
              <a:buChar char="−"/>
              <a:defRPr sz="1400" b="0" i="0" u="none" strike="noStrike" cap="none">
                <a:solidFill>
                  <a:srgbClr val="0C0C0C"/>
                </a:solidFill>
                <a:latin typeface="Calibri"/>
                <a:ea typeface="Calibri"/>
                <a:cs typeface="Calibri"/>
                <a:sym typeface="Calibri"/>
              </a:defRPr>
            </a:lvl3pPr>
            <a:lvl4pPr marR="0" lvl="3"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4pPr>
            <a:lvl5pPr marR="0" lvl="4"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5pPr>
            <a:lvl6pPr marR="0" lvl="5" algn="l" rtl="0">
              <a:spcBef>
                <a:spcPts val="8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title"/>
          </p:nvPr>
        </p:nvSpPr>
        <p:spPr>
          <a:xfrm>
            <a:off x="387242" y="308122"/>
            <a:ext cx="5261824" cy="804842"/>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rgbClr val="083C51"/>
              </a:buClr>
              <a:buSzPts val="2700"/>
              <a:buFont typeface="Bebas Neue"/>
              <a:buNone/>
              <a:defRPr>
                <a:solidFill>
                  <a:srgbClr val="083C5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3"/>
          </p:nvPr>
        </p:nvSpPr>
        <p:spPr>
          <a:xfrm>
            <a:off x="387242" y="706858"/>
            <a:ext cx="5261824" cy="406106"/>
          </a:xfrm>
          <a:prstGeom prst="rect">
            <a:avLst/>
          </a:prstGeom>
          <a:noFill/>
          <a:ln>
            <a:noFill/>
          </a:ln>
        </p:spPr>
        <p:txBody>
          <a:bodyPr spcFirstLastPara="1" wrap="square" lIns="8075" tIns="0" rIns="0" bIns="0" anchor="t" anchorCtr="0">
            <a:noAutofit/>
          </a:bodyPr>
          <a:lstStyle>
            <a:lvl1pPr marL="457200" lvl="0" indent="-228600" algn="l">
              <a:lnSpc>
                <a:spcPct val="90000"/>
              </a:lnSpc>
              <a:spcBef>
                <a:spcPts val="0"/>
              </a:spcBef>
              <a:spcAft>
                <a:spcPts val="0"/>
              </a:spcAft>
              <a:buClr>
                <a:srgbClr val="7F7F7F"/>
              </a:buClr>
              <a:buSzPts val="1700"/>
              <a:buNone/>
              <a:defRPr>
                <a:solidFill>
                  <a:srgbClr val="7F7F7F"/>
                </a:solidFill>
              </a:defRPr>
            </a:lvl1pPr>
            <a:lvl2pPr marL="914400" lvl="1" indent="-317500" algn="l">
              <a:lnSpc>
                <a:spcPct val="90000"/>
              </a:lnSpc>
              <a:spcBef>
                <a:spcPts val="800"/>
              </a:spcBef>
              <a:spcAft>
                <a:spcPts val="0"/>
              </a:spcAft>
              <a:buClr>
                <a:srgbClr val="0C0C0C"/>
              </a:buClr>
              <a:buSzPts val="1400"/>
              <a:buChar char="−"/>
              <a:defRPr/>
            </a:lvl2pPr>
            <a:lvl3pPr marL="1371600" lvl="2" indent="-317500" algn="l">
              <a:lnSpc>
                <a:spcPct val="90000"/>
              </a:lnSpc>
              <a:spcBef>
                <a:spcPts val="800"/>
              </a:spcBef>
              <a:spcAft>
                <a:spcPts val="0"/>
              </a:spcAft>
              <a:buClr>
                <a:srgbClr val="0C0C0C"/>
              </a:buClr>
              <a:buSzPts val="1400"/>
              <a:buChar char="−"/>
              <a:defRPr/>
            </a:lvl3pPr>
            <a:lvl4pPr marL="1828800" lvl="3" indent="-317500" algn="l">
              <a:lnSpc>
                <a:spcPct val="90000"/>
              </a:lnSpc>
              <a:spcBef>
                <a:spcPts val="800"/>
              </a:spcBef>
              <a:spcAft>
                <a:spcPts val="0"/>
              </a:spcAft>
              <a:buClr>
                <a:srgbClr val="0C0C0C"/>
              </a:buClr>
              <a:buSzPts val="1400"/>
              <a:buChar char="−"/>
              <a:defRPr/>
            </a:lvl4pPr>
            <a:lvl5pPr marL="2286000" lvl="4" indent="-317500" algn="l">
              <a:lnSpc>
                <a:spcPct val="90000"/>
              </a:lnSpc>
              <a:spcBef>
                <a:spcPts val="800"/>
              </a:spcBef>
              <a:spcAft>
                <a:spcPts val="0"/>
              </a:spcAft>
              <a:buClr>
                <a:srgbClr val="0C0C0C"/>
              </a:buClr>
              <a:buSzPts val="1400"/>
              <a:buChar char="−"/>
              <a:defRPr/>
            </a:lvl5pPr>
            <a:lvl6pPr marL="2743200" lvl="5" indent="-317500" algn="l">
              <a:spcBef>
                <a:spcPts val="800"/>
              </a:spcBef>
              <a:spcAft>
                <a:spcPts val="0"/>
              </a:spcAft>
              <a:buClr>
                <a:schemeClr val="dk1"/>
              </a:buClr>
              <a:buSzPts val="1400"/>
              <a:buChar char="•"/>
              <a:defRPr/>
            </a:lvl6pPr>
            <a:lvl7pPr marL="3200400" lvl="6" indent="-317500" algn="l">
              <a:spcBef>
                <a:spcPts val="300"/>
              </a:spcBef>
              <a:spcAft>
                <a:spcPts val="0"/>
              </a:spcAft>
              <a:buClr>
                <a:schemeClr val="dk1"/>
              </a:buClr>
              <a:buSzPts val="1400"/>
              <a:buChar char="•"/>
              <a:defRPr/>
            </a:lvl7pPr>
            <a:lvl8pPr marL="3657600" lvl="7" indent="-317500" algn="l">
              <a:spcBef>
                <a:spcPts val="300"/>
              </a:spcBef>
              <a:spcAft>
                <a:spcPts val="0"/>
              </a:spcAft>
              <a:buClr>
                <a:schemeClr val="dk1"/>
              </a:buClr>
              <a:buSzPts val="1400"/>
              <a:buChar char="•"/>
              <a:defRPr/>
            </a:lvl8pPr>
            <a:lvl9pPr marL="4114800" lvl="8" indent="-317500" algn="l">
              <a:spcBef>
                <a:spcPts val="3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0" y="2"/>
            <a:ext cx="9144009" cy="5143498"/>
          </a:xfrm>
          <a:prstGeom prst="rect">
            <a:avLst/>
          </a:prstGeom>
          <a:solidFill>
            <a:srgbClr val="FBFBF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83C51"/>
              </a:solidFill>
              <a:latin typeface="Calibri"/>
              <a:ea typeface="Calibri"/>
              <a:cs typeface="Calibri"/>
              <a:sym typeface="Calibri"/>
            </a:endParaRPr>
          </a:p>
        </p:txBody>
      </p:sp>
      <p:sp>
        <p:nvSpPr>
          <p:cNvPr id="52" name="Google Shape;52;p13"/>
          <p:cNvSpPr txBox="1">
            <a:spLocks noGrp="1"/>
          </p:cNvSpPr>
          <p:nvPr>
            <p:ph type="title"/>
          </p:nvPr>
        </p:nvSpPr>
        <p:spPr>
          <a:xfrm>
            <a:off x="387242" y="308122"/>
            <a:ext cx="8351903" cy="804842"/>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2"/>
              </a:buClr>
              <a:buSzPts val="2700"/>
              <a:buFont typeface="Bebas Neue"/>
              <a:buNone/>
              <a:defRPr sz="2700" b="0" i="0" u="none" strike="noStrike" cap="none">
                <a:solidFill>
                  <a:schemeClr val="dk2"/>
                </a:solidFill>
                <a:latin typeface="Bebas Neue"/>
                <a:ea typeface="Bebas Neue"/>
                <a:cs typeface="Bebas Neue"/>
                <a:sym typeface="Bebas Neu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3" name="Google Shape;53;p13"/>
          <p:cNvSpPr txBox="1">
            <a:spLocks noGrp="1"/>
          </p:cNvSpPr>
          <p:nvPr>
            <p:ph type="body" idx="1"/>
          </p:nvPr>
        </p:nvSpPr>
        <p:spPr>
          <a:xfrm>
            <a:off x="387242" y="1264443"/>
            <a:ext cx="8351903" cy="3089672"/>
          </a:xfrm>
          <a:prstGeom prst="rect">
            <a:avLst/>
          </a:prstGeom>
          <a:noFill/>
          <a:ln>
            <a:noFill/>
          </a:ln>
        </p:spPr>
        <p:txBody>
          <a:bodyPr spcFirstLastPara="1" wrap="square" lIns="8075" tIns="0" rIns="0" bIns="0" anchor="t" anchorCtr="0">
            <a:noAutofit/>
          </a:bodyPr>
          <a:lstStyle>
            <a:lvl1pPr marL="457200" marR="0" lvl="0" indent="-336550" algn="l" rtl="0">
              <a:lnSpc>
                <a:spcPct val="90000"/>
              </a:lnSpc>
              <a:spcBef>
                <a:spcPts val="0"/>
              </a:spcBef>
              <a:spcAft>
                <a:spcPts val="0"/>
              </a:spcAft>
              <a:buClr>
                <a:srgbClr val="0C0C0C"/>
              </a:buClr>
              <a:buSzPts val="1700"/>
              <a:buFont typeface="Noto Sans Symbols"/>
              <a:buChar char="▪"/>
              <a:defRPr sz="1700" b="0" i="0" u="none" strike="noStrike" cap="none">
                <a:solidFill>
                  <a:srgbClr val="0C0C0C"/>
                </a:solidFill>
                <a:latin typeface="Calibri"/>
                <a:ea typeface="Calibri"/>
                <a:cs typeface="Calibri"/>
                <a:sym typeface="Calibri"/>
              </a:defRPr>
            </a:lvl1pPr>
            <a:lvl2pPr marL="914400" marR="0" lvl="1" indent="-323850" algn="l" rtl="0">
              <a:lnSpc>
                <a:spcPct val="90000"/>
              </a:lnSpc>
              <a:spcBef>
                <a:spcPts val="800"/>
              </a:spcBef>
              <a:spcAft>
                <a:spcPts val="0"/>
              </a:spcAft>
              <a:buClr>
                <a:srgbClr val="0C0C0C"/>
              </a:buClr>
              <a:buSzPts val="1500"/>
              <a:buFont typeface="Noto Sans Symbols"/>
              <a:buChar char="−"/>
              <a:defRPr sz="1500" b="0" i="0" u="none" strike="noStrike" cap="none">
                <a:solidFill>
                  <a:srgbClr val="0C0C0C"/>
                </a:solidFill>
                <a:latin typeface="Calibri"/>
                <a:ea typeface="Calibri"/>
                <a:cs typeface="Calibri"/>
                <a:sym typeface="Calibri"/>
              </a:defRPr>
            </a:lvl2pPr>
            <a:lvl3pPr marL="1371600" marR="0" lvl="2" indent="-317500" algn="l" rtl="0">
              <a:lnSpc>
                <a:spcPct val="90000"/>
              </a:lnSpc>
              <a:spcBef>
                <a:spcPts val="800"/>
              </a:spcBef>
              <a:spcAft>
                <a:spcPts val="0"/>
              </a:spcAft>
              <a:buClr>
                <a:srgbClr val="0C0C0C"/>
              </a:buClr>
              <a:buSzPts val="1400"/>
              <a:buFont typeface="Noto Sans Symbols"/>
              <a:buChar char="−"/>
              <a:defRPr sz="1400" b="0" i="0" u="none" strike="noStrike" cap="none">
                <a:solidFill>
                  <a:srgbClr val="0C0C0C"/>
                </a:solidFill>
                <a:latin typeface="Calibri"/>
                <a:ea typeface="Calibri"/>
                <a:cs typeface="Calibri"/>
                <a:sym typeface="Calibri"/>
              </a:defRPr>
            </a:lvl3pPr>
            <a:lvl4pPr marL="1828800" marR="0" lvl="3" indent="-304800"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4pPr>
            <a:lvl5pPr marL="2286000" marR="0" lvl="4" indent="-304800"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5pPr>
            <a:lvl6pPr marL="2743200" marR="0" lvl="5" indent="-323850" algn="l" rtl="0">
              <a:spcBef>
                <a:spcPts val="8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2968353" y="4557271"/>
            <a:ext cx="3207308" cy="270000"/>
          </a:xfrm>
          <a:prstGeom prst="rect">
            <a:avLst/>
          </a:prstGeom>
          <a:noFill/>
          <a:ln>
            <a:noFill/>
          </a:ln>
        </p:spPr>
        <p:txBody>
          <a:bodyPr spcFirstLastPara="1" wrap="square" lIns="0" tIns="0" rIns="0" bIns="0" anchor="b" anchorCtr="0">
            <a:noAutofit/>
          </a:bodyPr>
          <a:lstStyle>
            <a:lvl1pPr marR="0" lvl="0" algn="ctr" rtl="0">
              <a:lnSpc>
                <a:spcPct val="90000"/>
              </a:lnSpc>
              <a:spcBef>
                <a:spcPts val="0"/>
              </a:spcBef>
              <a:spcAft>
                <a:spcPts val="0"/>
              </a:spcAft>
              <a:buSzPts val="1100"/>
              <a:buNone/>
              <a:defRPr sz="900" b="0" i="0" u="none" strike="noStrike" cap="none">
                <a:solidFill>
                  <a:srgbClr val="0C0C0C"/>
                </a:solidFill>
                <a:latin typeface="Calibri"/>
                <a:ea typeface="Calibri"/>
                <a:cs typeface="Calibri"/>
                <a:sym typeface="Calibri"/>
              </a:defRPr>
            </a:lvl1pPr>
            <a:lvl2pPr marR="0" lvl="1" algn="l" rtl="0">
              <a:spcBef>
                <a:spcPts val="80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87241" y="4557271"/>
            <a:ext cx="685821" cy="270000"/>
          </a:xfrm>
          <a:prstGeom prst="rect">
            <a:avLst/>
          </a:prstGeom>
          <a:noFill/>
          <a:ln>
            <a:noFill/>
          </a:ln>
        </p:spPr>
        <p:txBody>
          <a:bodyPr spcFirstLastPara="1" wrap="square" lIns="0" tIns="0" rIns="0" bIns="0" anchor="b" anchorCtr="0">
            <a:noAutofit/>
          </a:bodyPr>
          <a:lstStyle>
            <a:lvl1pPr marL="0" marR="0" lvl="0"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1pPr>
            <a:lvl2pPr marL="0" marR="0" lvl="1"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2pPr>
            <a:lvl3pPr marL="0" marR="0" lvl="2"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3pPr>
            <a:lvl4pPr marL="0" marR="0" lvl="3"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4pPr>
            <a:lvl5pPr marL="0" marR="0" lvl="4"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5pPr>
            <a:lvl6pPr marL="0" marR="0" lvl="5"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6pPr>
            <a:lvl7pPr marL="0" marR="0" lvl="6"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7pPr>
            <a:lvl8pPr marL="0" marR="0" lvl="7"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8pPr>
            <a:lvl9pPr marL="0" marR="0" lvl="8"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image" Target="../media/image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covidtracking.com/" TargetMode="External"/><Relationship Id="rId5" Type="http://schemas.openxmlformats.org/officeDocument/2006/relationships/image" Target="../media/image3.jpg"/><Relationship Id="rId4" Type="http://schemas.openxmlformats.org/officeDocument/2006/relationships/notesSlide" Target="../notesSlides/notesSlide2.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video" Target="../media/media3.mp4"/><Relationship Id="rId7" Type="http://schemas.openxmlformats.org/officeDocument/2006/relationships/image" Target="../media/image8.png"/><Relationship Id="rId2" Type="http://schemas.microsoft.com/office/2007/relationships/media" Target="../media/media3.mp4"/><Relationship Id="rId1" Type="http://schemas.openxmlformats.org/officeDocument/2006/relationships/tags" Target="../tags/tag1.xml"/><Relationship Id="rId6" Type="http://schemas.openxmlformats.org/officeDocument/2006/relationships/image" Target="../media/image7.jpg"/><Relationship Id="rId11" Type="http://schemas.openxmlformats.org/officeDocument/2006/relationships/image" Target="../media/image12.png"/><Relationship Id="rId5" Type="http://schemas.openxmlformats.org/officeDocument/2006/relationships/notesSlide" Target="../notesSlides/notesSlide3.xml"/><Relationship Id="rId10" Type="http://schemas.openxmlformats.org/officeDocument/2006/relationships/image" Target="../media/image11.png"/><Relationship Id="rId4" Type="http://schemas.openxmlformats.org/officeDocument/2006/relationships/slideLayout" Target="../slideLayouts/slideLayout15.xm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video" Target="../media/media5.mp4"/><Relationship Id="rId7" Type="http://schemas.openxmlformats.org/officeDocument/2006/relationships/image" Target="../media/image16.png"/><Relationship Id="rId2" Type="http://schemas.microsoft.com/office/2007/relationships/media" Target="../media/media5.mp4"/><Relationship Id="rId1" Type="http://schemas.openxmlformats.org/officeDocument/2006/relationships/tags" Target="../tags/tag2.xml"/><Relationship Id="rId6" Type="http://schemas.openxmlformats.org/officeDocument/2006/relationships/image" Target="../media/image15.jpg"/><Relationship Id="rId11" Type="http://schemas.openxmlformats.org/officeDocument/2006/relationships/image" Target="../media/image20.png"/><Relationship Id="rId5" Type="http://schemas.openxmlformats.org/officeDocument/2006/relationships/notesSlide" Target="../notesSlides/notesSlide5.xml"/><Relationship Id="rId10" Type="http://schemas.openxmlformats.org/officeDocument/2006/relationships/image" Target="../media/image19.png"/><Relationship Id="rId4" Type="http://schemas.openxmlformats.org/officeDocument/2006/relationships/slideLayout" Target="../slideLayouts/slideLayout15.xml"/><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video" Target="../media/media6.mp4"/><Relationship Id="rId7" Type="http://schemas.openxmlformats.org/officeDocument/2006/relationships/image" Target="../media/image22.png"/><Relationship Id="rId2" Type="http://schemas.microsoft.com/office/2007/relationships/media" Target="../media/media6.mp4"/><Relationship Id="rId1" Type="http://schemas.openxmlformats.org/officeDocument/2006/relationships/tags" Target="../tags/tag3.xml"/><Relationship Id="rId6" Type="http://schemas.openxmlformats.org/officeDocument/2006/relationships/image" Target="../media/image21.jpg"/><Relationship Id="rId11" Type="http://schemas.openxmlformats.org/officeDocument/2006/relationships/image" Target="../media/image26.png"/><Relationship Id="rId5" Type="http://schemas.openxmlformats.org/officeDocument/2006/relationships/notesSlide" Target="../notesSlides/notesSlide6.xml"/><Relationship Id="rId10" Type="http://schemas.openxmlformats.org/officeDocument/2006/relationships/image" Target="../media/image25.png"/><Relationship Id="rId4" Type="http://schemas.openxmlformats.org/officeDocument/2006/relationships/slideLayout" Target="../slideLayouts/slideLayout15.xml"/><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8.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hyperlink" Target="https://github.com/JaclynCoate/6373_Time_Series/tree/master/TermProject" TargetMode="External"/><Relationship Id="rId5" Type="http://schemas.openxmlformats.org/officeDocument/2006/relationships/image" Target="../media/image27.jp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8" descr="Ein Bild, das Kuchen, drinnen, rot, Tisch enthält.&#10;&#10;Automatisch generierte Beschreibung"/>
          <p:cNvPicPr preferRelativeResize="0"/>
          <p:nvPr/>
        </p:nvPicPr>
        <p:blipFill rotWithShape="1">
          <a:blip r:embed="rId5">
            <a:alphaModFix/>
          </a:blip>
          <a:srcRect/>
          <a:stretch/>
        </p:blipFill>
        <p:spPr>
          <a:xfrm>
            <a:off x="-1" y="0"/>
            <a:ext cx="9142811" cy="5143500"/>
          </a:xfrm>
          <a:prstGeom prst="rect">
            <a:avLst/>
          </a:prstGeom>
          <a:noFill/>
          <a:ln>
            <a:noFill/>
          </a:ln>
        </p:spPr>
      </p:pic>
      <p:sp>
        <p:nvSpPr>
          <p:cNvPr id="82" name="Google Shape;82;p18"/>
          <p:cNvSpPr/>
          <p:nvPr/>
        </p:nvSpPr>
        <p:spPr>
          <a:xfrm>
            <a:off x="592020" y="1382083"/>
            <a:ext cx="4626600" cy="507900"/>
          </a:xfrm>
          <a:prstGeom prst="rect">
            <a:avLst/>
          </a:prstGeom>
          <a:solidFill>
            <a:srgbClr val="C00000">
              <a:alpha val="67840"/>
            </a:srgbClr>
          </a:solidFill>
          <a:ln>
            <a:noFill/>
          </a:ln>
        </p:spPr>
        <p:txBody>
          <a:bodyPr spcFirstLastPara="1" wrap="square" lIns="162025" tIns="0" rIns="162025" bIns="0" anchor="ctr" anchorCtr="0">
            <a:noAutofit/>
          </a:bodyPr>
          <a:lstStyle/>
          <a:p>
            <a:pPr marL="0" marR="0" lvl="0" indent="0" algn="l" rtl="0">
              <a:spcBef>
                <a:spcPts val="0"/>
              </a:spcBef>
              <a:spcAft>
                <a:spcPts val="0"/>
              </a:spcAft>
              <a:buNone/>
            </a:pPr>
            <a:r>
              <a:rPr lang="en" sz="3300" dirty="0">
                <a:solidFill>
                  <a:schemeClr val="lt1"/>
                </a:solidFill>
                <a:latin typeface="Calibri"/>
                <a:ea typeface="Calibri"/>
                <a:cs typeface="Calibri"/>
                <a:sym typeface="Calibri"/>
              </a:rPr>
              <a:t>U.S. &amp; California</a:t>
            </a:r>
            <a:endParaRPr sz="1100" dirty="0"/>
          </a:p>
        </p:txBody>
      </p:sp>
      <p:sp>
        <p:nvSpPr>
          <p:cNvPr id="83" name="Google Shape;83;p18"/>
          <p:cNvSpPr/>
          <p:nvPr/>
        </p:nvSpPr>
        <p:spPr>
          <a:xfrm>
            <a:off x="592020" y="1954660"/>
            <a:ext cx="2630100" cy="692400"/>
          </a:xfrm>
          <a:prstGeom prst="rect">
            <a:avLst/>
          </a:prstGeom>
          <a:solidFill>
            <a:schemeClr val="dk1">
              <a:alpha val="51760"/>
            </a:schemeClr>
          </a:solidFill>
          <a:ln>
            <a:noFill/>
          </a:ln>
        </p:spPr>
        <p:txBody>
          <a:bodyPr spcFirstLastPara="1" wrap="square" lIns="162025" tIns="0" rIns="162025" bIns="0" anchor="ctr" anchorCtr="0">
            <a:noAutofit/>
          </a:bodyPr>
          <a:lstStyle/>
          <a:p>
            <a:pPr marL="0" marR="0" lvl="0" indent="0" algn="l" rtl="0">
              <a:spcBef>
                <a:spcPts val="0"/>
              </a:spcBef>
              <a:spcAft>
                <a:spcPts val="0"/>
              </a:spcAft>
              <a:buNone/>
            </a:pPr>
            <a:r>
              <a:rPr lang="en" sz="4500" b="1" dirty="0">
                <a:solidFill>
                  <a:schemeClr val="lt1"/>
                </a:solidFill>
                <a:latin typeface="Calibri"/>
                <a:ea typeface="Calibri"/>
                <a:cs typeface="Calibri"/>
                <a:sym typeface="Calibri"/>
              </a:rPr>
              <a:t>COVID-19</a:t>
            </a:r>
            <a:endParaRPr sz="1100" dirty="0"/>
          </a:p>
        </p:txBody>
      </p:sp>
      <p:sp>
        <p:nvSpPr>
          <p:cNvPr id="84" name="Google Shape;84;p18"/>
          <p:cNvSpPr/>
          <p:nvPr/>
        </p:nvSpPr>
        <p:spPr>
          <a:xfrm>
            <a:off x="592021" y="3040600"/>
            <a:ext cx="5333100" cy="581700"/>
          </a:xfrm>
          <a:prstGeom prst="rect">
            <a:avLst/>
          </a:prstGeom>
          <a:noFill/>
          <a:ln>
            <a:noFill/>
          </a:ln>
        </p:spPr>
        <p:txBody>
          <a:bodyPr spcFirstLastPara="1" wrap="square" lIns="162025" tIns="0" rIns="162025" bIns="0" anchor="ctr" anchorCtr="0">
            <a:noAutofit/>
          </a:bodyPr>
          <a:lstStyle/>
          <a:p>
            <a:pPr marL="0" marR="0" lvl="0" indent="0" algn="l" rtl="0">
              <a:lnSpc>
                <a:spcPct val="90000"/>
              </a:lnSpc>
              <a:spcBef>
                <a:spcPts val="0"/>
              </a:spcBef>
              <a:spcAft>
                <a:spcPts val="0"/>
              </a:spcAft>
              <a:buNone/>
            </a:pPr>
            <a:r>
              <a:rPr lang="en" sz="2100" dirty="0">
                <a:solidFill>
                  <a:schemeClr val="lt1"/>
                </a:solidFill>
                <a:latin typeface="Calibri"/>
                <a:ea typeface="Calibri"/>
                <a:cs typeface="Calibri"/>
                <a:sym typeface="Calibri"/>
              </a:rPr>
              <a:t>Jaclyn Coate</a:t>
            </a:r>
            <a:endParaRPr sz="2100" dirty="0">
              <a:solidFill>
                <a:schemeClr val="lt1"/>
              </a:solidFill>
              <a:latin typeface="Calibri"/>
              <a:ea typeface="Calibri"/>
              <a:cs typeface="Calibri"/>
              <a:sym typeface="Calibri"/>
            </a:endParaRPr>
          </a:p>
          <a:p>
            <a:pPr marL="0" marR="0" lvl="0" indent="0" algn="l" rtl="0">
              <a:lnSpc>
                <a:spcPct val="90000"/>
              </a:lnSpc>
              <a:spcBef>
                <a:spcPts val="0"/>
              </a:spcBef>
              <a:spcAft>
                <a:spcPts val="0"/>
              </a:spcAft>
              <a:buNone/>
            </a:pPr>
            <a:r>
              <a:rPr lang="en" sz="2100" dirty="0">
                <a:solidFill>
                  <a:schemeClr val="lt1"/>
                </a:solidFill>
                <a:latin typeface="Calibri"/>
                <a:ea typeface="Calibri"/>
                <a:cs typeface="Calibri"/>
                <a:sym typeface="Calibri"/>
              </a:rPr>
              <a:t>Josh </a:t>
            </a:r>
            <a:r>
              <a:rPr lang="en" sz="2100" dirty="0" err="1">
                <a:solidFill>
                  <a:schemeClr val="lt1"/>
                </a:solidFill>
                <a:latin typeface="Calibri"/>
                <a:ea typeface="Calibri"/>
                <a:cs typeface="Calibri"/>
                <a:sym typeface="Calibri"/>
              </a:rPr>
              <a:t>Eysenbach</a:t>
            </a:r>
            <a:endParaRPr sz="2100" dirty="0">
              <a:solidFill>
                <a:schemeClr val="lt1"/>
              </a:solidFill>
              <a:latin typeface="Calibri"/>
              <a:ea typeface="Calibri"/>
              <a:cs typeface="Calibri"/>
              <a:sym typeface="Calibri"/>
            </a:endParaRPr>
          </a:p>
          <a:p>
            <a:pPr marL="0" marR="0" lvl="0" indent="0" algn="r" rtl="0">
              <a:lnSpc>
                <a:spcPct val="90000"/>
              </a:lnSpc>
              <a:spcBef>
                <a:spcPts val="0"/>
              </a:spcBef>
              <a:spcAft>
                <a:spcPts val="0"/>
              </a:spcAft>
              <a:buNone/>
            </a:pPr>
            <a:r>
              <a:rPr lang="en" sz="2100" dirty="0">
                <a:solidFill>
                  <a:schemeClr val="lt1"/>
                </a:solidFill>
                <a:latin typeface="Calibri"/>
                <a:ea typeface="Calibri"/>
                <a:cs typeface="Calibri"/>
                <a:sym typeface="Calibri"/>
              </a:rPr>
              <a:t>Project: EDA</a:t>
            </a:r>
            <a:endParaRPr sz="2100" dirty="0">
              <a:solidFill>
                <a:schemeClr val="lt1"/>
              </a:solidFill>
              <a:latin typeface="Calibri"/>
              <a:ea typeface="Calibri"/>
              <a:cs typeface="Calibri"/>
              <a:sym typeface="Calibri"/>
            </a:endParaRPr>
          </a:p>
          <a:p>
            <a:pPr marL="0" marR="0" lvl="0" indent="0" algn="r" rtl="0">
              <a:lnSpc>
                <a:spcPct val="90000"/>
              </a:lnSpc>
              <a:spcBef>
                <a:spcPts val="0"/>
              </a:spcBef>
              <a:spcAft>
                <a:spcPts val="0"/>
              </a:spcAft>
              <a:buNone/>
            </a:pPr>
            <a:r>
              <a:rPr lang="en" sz="2100" dirty="0">
                <a:solidFill>
                  <a:schemeClr val="lt1"/>
                </a:solidFill>
                <a:latin typeface="Calibri"/>
                <a:ea typeface="Calibri"/>
                <a:cs typeface="Calibri"/>
                <a:sym typeface="Calibri"/>
              </a:rPr>
              <a:t>Summer 2020 Time Series 6373</a:t>
            </a:r>
            <a:endParaRPr sz="2100" dirty="0">
              <a:solidFill>
                <a:schemeClr val="lt1"/>
              </a:solidFill>
              <a:latin typeface="Calibri"/>
              <a:ea typeface="Calibri"/>
              <a:cs typeface="Calibri"/>
              <a:sym typeface="Calibri"/>
            </a:endParaRPr>
          </a:p>
        </p:txBody>
      </p:sp>
      <p:pic>
        <p:nvPicPr>
          <p:cNvPr id="5" name="Video 4">
            <a:hlinkClick r:id="" action="ppaction://media"/>
            <a:extLst>
              <a:ext uri="{FF2B5EF4-FFF2-40B4-BE49-F238E27FC236}">
                <a16:creationId xmlns:a16="http://schemas.microsoft.com/office/drawing/2014/main" id="{15A812E2-F11C-4BBB-9E1C-838E32BFFF7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8317">
        <p:fade/>
      </p:transition>
    </mc:Choice>
    <mc:Fallback>
      <p:transition spd="med" advTm="83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9" descr="Ein Bild, das drinnen, Zahnbürste, Tisch, Tasse enthält.&#10;&#10;Automatisch generierte Beschreibung"/>
          <p:cNvPicPr preferRelativeResize="0">
            <a:picLocks noGrp="1"/>
          </p:cNvPicPr>
          <p:nvPr>
            <p:ph type="pic" idx="2"/>
          </p:nvPr>
        </p:nvPicPr>
        <p:blipFill rotWithShape="1">
          <a:blip r:embed="rId5">
            <a:alphaModFix/>
          </a:blip>
          <a:srcRect/>
          <a:stretch/>
        </p:blipFill>
        <p:spPr>
          <a:xfrm>
            <a:off x="5936700" y="0"/>
            <a:ext cx="3207300" cy="5143500"/>
          </a:xfrm>
          <a:prstGeom prst="rect">
            <a:avLst/>
          </a:prstGeom>
          <a:solidFill>
            <a:srgbClr val="D8D8D8"/>
          </a:solidFill>
          <a:ln>
            <a:noFill/>
          </a:ln>
        </p:spPr>
      </p:pic>
      <p:sp>
        <p:nvSpPr>
          <p:cNvPr id="92" name="Google Shape;92;p19"/>
          <p:cNvSpPr txBox="1">
            <a:spLocks noGrp="1"/>
          </p:cNvSpPr>
          <p:nvPr>
            <p:ph type="body" idx="1"/>
          </p:nvPr>
        </p:nvSpPr>
        <p:spPr>
          <a:xfrm>
            <a:off x="387250" y="559825"/>
            <a:ext cx="5261700" cy="4365900"/>
          </a:xfrm>
          <a:prstGeom prst="rect">
            <a:avLst/>
          </a:prstGeom>
          <a:noFill/>
          <a:ln>
            <a:noFill/>
          </a:ln>
        </p:spPr>
        <p:txBody>
          <a:bodyPr spcFirstLastPara="1" wrap="square" lIns="8075" tIns="0" rIns="0" bIns="0" anchor="t" anchorCtr="0">
            <a:noAutofit/>
          </a:bodyPr>
          <a:lstStyle/>
          <a:p>
            <a:pPr marL="0" lvl="0" indent="0" algn="l" rtl="0">
              <a:spcBef>
                <a:spcPts val="0"/>
              </a:spcBef>
              <a:spcAft>
                <a:spcPts val="0"/>
              </a:spcAft>
              <a:buClr>
                <a:srgbClr val="0C0C0C"/>
              </a:buClr>
              <a:buSzPts val="1400"/>
              <a:buNone/>
            </a:pPr>
            <a:endParaRPr sz="1400"/>
          </a:p>
          <a:p>
            <a:pPr marL="0" lvl="0" indent="0" algn="l" rtl="0">
              <a:spcBef>
                <a:spcPts val="0"/>
              </a:spcBef>
              <a:spcAft>
                <a:spcPts val="0"/>
              </a:spcAft>
              <a:buClr>
                <a:srgbClr val="0C0C0C"/>
              </a:buClr>
              <a:buSzPts val="1400"/>
              <a:buNone/>
            </a:pPr>
            <a:r>
              <a:rPr lang="en" sz="1400"/>
              <a:t>Presenters</a:t>
            </a:r>
            <a:endParaRPr sz="1400"/>
          </a:p>
          <a:p>
            <a:pPr marL="203200" lvl="0" indent="-215900" algn="l" rtl="0">
              <a:spcBef>
                <a:spcPts val="0"/>
              </a:spcBef>
              <a:spcAft>
                <a:spcPts val="0"/>
              </a:spcAft>
              <a:buSzPts val="1400"/>
              <a:buFont typeface="Calibri"/>
              <a:buChar char="▪"/>
            </a:pPr>
            <a:r>
              <a:rPr lang="en" sz="1400"/>
              <a:t>Josh Eysenbach</a:t>
            </a:r>
            <a:endParaRPr sz="1400"/>
          </a:p>
          <a:p>
            <a:pPr marL="203200" lvl="0" indent="-215900" algn="l" rtl="0">
              <a:spcBef>
                <a:spcPts val="0"/>
              </a:spcBef>
              <a:spcAft>
                <a:spcPts val="0"/>
              </a:spcAft>
              <a:buSzPts val="1400"/>
              <a:buFont typeface="Calibri"/>
              <a:buChar char="▪"/>
            </a:pPr>
            <a:r>
              <a:rPr lang="en" sz="1400"/>
              <a:t>Jaclyn Coate</a:t>
            </a:r>
            <a:endParaRPr sz="1400"/>
          </a:p>
          <a:p>
            <a:pPr marL="0" lvl="0" indent="0" algn="l" rtl="0">
              <a:spcBef>
                <a:spcPts val="800"/>
              </a:spcBef>
              <a:spcAft>
                <a:spcPts val="0"/>
              </a:spcAft>
              <a:buClr>
                <a:schemeClr val="dk1"/>
              </a:buClr>
              <a:buSzPts val="1100"/>
              <a:buFont typeface="Arial"/>
              <a:buNone/>
            </a:pPr>
            <a:endParaRPr sz="1400"/>
          </a:p>
          <a:p>
            <a:pPr marL="0" lvl="0" indent="0" algn="l" rtl="0">
              <a:spcBef>
                <a:spcPts val="800"/>
              </a:spcBef>
              <a:spcAft>
                <a:spcPts val="0"/>
              </a:spcAft>
              <a:buClr>
                <a:schemeClr val="dk1"/>
              </a:buClr>
              <a:buSzPts val="1100"/>
              <a:buFont typeface="Arial"/>
              <a:buNone/>
            </a:pPr>
            <a:r>
              <a:rPr lang="en" sz="1400"/>
              <a:t>Data Set</a:t>
            </a:r>
            <a:endParaRPr sz="1100"/>
          </a:p>
          <a:p>
            <a:pPr marL="203200" lvl="0" indent="-203200" algn="l" rtl="0">
              <a:spcBef>
                <a:spcPts val="800"/>
              </a:spcBef>
              <a:spcAft>
                <a:spcPts val="0"/>
              </a:spcAft>
              <a:buSzPts val="1400"/>
              <a:buFont typeface="Calibri"/>
              <a:buChar char="▪"/>
            </a:pPr>
            <a:r>
              <a:rPr lang="en" sz="1400" u="sng">
                <a:solidFill>
                  <a:schemeClr val="hlink"/>
                </a:solidFill>
                <a:hlinkClick r:id="rId6"/>
              </a:rPr>
              <a:t>The COVID Tracking Project</a:t>
            </a:r>
            <a:endParaRPr sz="1400"/>
          </a:p>
          <a:p>
            <a:pPr marL="609600" lvl="1" indent="-215900" algn="l" rtl="0">
              <a:spcBef>
                <a:spcPts val="800"/>
              </a:spcBef>
              <a:spcAft>
                <a:spcPts val="0"/>
              </a:spcAft>
              <a:buSzPts val="1400"/>
              <a:buChar char="−"/>
            </a:pPr>
            <a:r>
              <a:rPr lang="en" sz="1400"/>
              <a:t>California data: ca.gov</a:t>
            </a:r>
            <a:endParaRPr sz="1400"/>
          </a:p>
          <a:p>
            <a:pPr marL="203200" lvl="0" indent="0" algn="l" rtl="0">
              <a:spcBef>
                <a:spcPts val="800"/>
              </a:spcBef>
              <a:spcAft>
                <a:spcPts val="0"/>
              </a:spcAft>
              <a:buNone/>
            </a:pPr>
            <a:endParaRPr sz="1400"/>
          </a:p>
          <a:p>
            <a:pPr marL="203200" lvl="0" indent="-203200" algn="l" rtl="0">
              <a:spcBef>
                <a:spcPts val="800"/>
              </a:spcBef>
              <a:spcAft>
                <a:spcPts val="0"/>
              </a:spcAft>
              <a:buSzPts val="1400"/>
              <a:buFont typeface="Calibri"/>
              <a:buChar char="▪"/>
            </a:pPr>
            <a:r>
              <a:rPr lang="en" sz="1400"/>
              <a:t>Severity Measurement</a:t>
            </a:r>
            <a:endParaRPr sz="1400"/>
          </a:p>
          <a:p>
            <a:pPr marL="609600" lvl="1" indent="-215900" algn="l" rtl="0">
              <a:lnSpc>
                <a:spcPct val="100000"/>
              </a:lnSpc>
              <a:spcBef>
                <a:spcPts val="800"/>
              </a:spcBef>
              <a:spcAft>
                <a:spcPts val="0"/>
              </a:spcAft>
              <a:buSzPts val="1400"/>
              <a:buFont typeface="Calibri"/>
              <a:buChar char="−"/>
            </a:pPr>
            <a:r>
              <a:rPr lang="en" sz="1400"/>
              <a:t>Positive Percent</a:t>
            </a:r>
            <a:endParaRPr sz="1400"/>
          </a:p>
          <a:p>
            <a:pPr marL="609600" lvl="1" indent="-215900" algn="l" rtl="0">
              <a:spcBef>
                <a:spcPts val="800"/>
              </a:spcBef>
              <a:spcAft>
                <a:spcPts val="0"/>
              </a:spcAft>
              <a:buSzPts val="1400"/>
              <a:buFont typeface="Calibri"/>
              <a:buChar char="−"/>
            </a:pPr>
            <a:r>
              <a:rPr lang="en" sz="1400"/>
              <a:t>Death Rate</a:t>
            </a:r>
            <a:endParaRPr sz="1400"/>
          </a:p>
          <a:p>
            <a:pPr marL="609600" lvl="1" indent="-215900" algn="l" rtl="0">
              <a:spcBef>
                <a:spcPts val="800"/>
              </a:spcBef>
              <a:spcAft>
                <a:spcPts val="0"/>
              </a:spcAft>
              <a:buSzPts val="1400"/>
              <a:buFont typeface="Calibri"/>
              <a:buChar char="−"/>
            </a:pPr>
            <a:r>
              <a:rPr lang="en" sz="1400" b="1"/>
              <a:t>Currently Hospitalized</a:t>
            </a:r>
            <a:endParaRPr sz="1400" b="1"/>
          </a:p>
          <a:p>
            <a:pPr marL="0" lvl="0" indent="0" algn="l" rtl="0">
              <a:lnSpc>
                <a:spcPct val="100000"/>
              </a:lnSpc>
              <a:spcBef>
                <a:spcPts val="800"/>
              </a:spcBef>
              <a:spcAft>
                <a:spcPts val="0"/>
              </a:spcAft>
              <a:buClr>
                <a:srgbClr val="0C0C0C"/>
              </a:buClr>
              <a:buSzPts val="1400"/>
              <a:buNone/>
            </a:pPr>
            <a:endParaRPr sz="1400"/>
          </a:p>
          <a:p>
            <a:pPr marL="0" lvl="0" indent="0" algn="l" rtl="0">
              <a:lnSpc>
                <a:spcPct val="100000"/>
              </a:lnSpc>
              <a:spcBef>
                <a:spcPts val="800"/>
              </a:spcBef>
              <a:spcAft>
                <a:spcPts val="0"/>
              </a:spcAft>
              <a:buClr>
                <a:srgbClr val="0C0C0C"/>
              </a:buClr>
              <a:buSzPts val="1400"/>
              <a:buNone/>
            </a:pPr>
            <a:endParaRPr sz="1400"/>
          </a:p>
          <a:p>
            <a:pPr marL="203200" lvl="0" indent="-114300" algn="l" rtl="0">
              <a:lnSpc>
                <a:spcPct val="100000"/>
              </a:lnSpc>
              <a:spcBef>
                <a:spcPts val="800"/>
              </a:spcBef>
              <a:spcAft>
                <a:spcPts val="0"/>
              </a:spcAft>
              <a:buClr>
                <a:srgbClr val="0C0C0C"/>
              </a:buClr>
              <a:buSzPts val="1400"/>
              <a:buNone/>
            </a:pPr>
            <a:endParaRPr sz="1400"/>
          </a:p>
        </p:txBody>
      </p:sp>
      <p:sp>
        <p:nvSpPr>
          <p:cNvPr id="93" name="Google Shape;93;p19"/>
          <p:cNvSpPr txBox="1">
            <a:spLocks noGrp="1"/>
          </p:cNvSpPr>
          <p:nvPr>
            <p:ph type="title"/>
          </p:nvPr>
        </p:nvSpPr>
        <p:spPr>
          <a:xfrm>
            <a:off x="387250" y="308123"/>
            <a:ext cx="5261700" cy="2517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700"/>
              <a:buFont typeface="Bebas Neue"/>
              <a:buNone/>
            </a:pPr>
            <a:r>
              <a:rPr lang="en" sz="1100" dirty="0">
                <a:solidFill>
                  <a:schemeClr val="dk1"/>
                </a:solidFill>
              </a:rPr>
              <a:t>Overview</a:t>
            </a:r>
            <a:endParaRPr sz="1100" dirty="0"/>
          </a:p>
        </p:txBody>
      </p:sp>
      <p:cxnSp>
        <p:nvCxnSpPr>
          <p:cNvPr id="94" name="Google Shape;94;p19"/>
          <p:cNvCxnSpPr/>
          <p:nvPr/>
        </p:nvCxnSpPr>
        <p:spPr>
          <a:xfrm rot="10800000">
            <a:off x="2717550" y="4050600"/>
            <a:ext cx="567000" cy="0"/>
          </a:xfrm>
          <a:prstGeom prst="straightConnector1">
            <a:avLst/>
          </a:prstGeom>
          <a:noFill/>
          <a:ln w="9525" cap="flat" cmpd="sng">
            <a:solidFill>
              <a:srgbClr val="6AA84F"/>
            </a:solidFill>
            <a:prstDash val="solid"/>
            <a:round/>
            <a:headEnd type="none" w="med" len="med"/>
            <a:tailEnd type="triangle" w="med" len="med"/>
          </a:ln>
        </p:spPr>
      </p:cxnSp>
      <p:pic>
        <p:nvPicPr>
          <p:cNvPr id="95" name="Google Shape;95;p19"/>
          <p:cNvPicPr preferRelativeResize="0"/>
          <p:nvPr/>
        </p:nvPicPr>
        <p:blipFill>
          <a:blip r:embed="rId7">
            <a:alphaModFix/>
          </a:blip>
          <a:stretch>
            <a:fillRect/>
          </a:stretch>
        </p:blipFill>
        <p:spPr>
          <a:xfrm>
            <a:off x="3457852" y="2728548"/>
            <a:ext cx="2228274" cy="1566014"/>
          </a:xfrm>
          <a:prstGeom prst="rect">
            <a:avLst/>
          </a:prstGeom>
          <a:noFill/>
          <a:ln>
            <a:noFill/>
          </a:ln>
        </p:spPr>
      </p:pic>
      <p:pic>
        <p:nvPicPr>
          <p:cNvPr id="96" name="Google Shape;96;p19"/>
          <p:cNvPicPr preferRelativeResize="0"/>
          <p:nvPr/>
        </p:nvPicPr>
        <p:blipFill>
          <a:blip r:embed="rId8">
            <a:alphaModFix/>
          </a:blip>
          <a:stretch>
            <a:fillRect/>
          </a:stretch>
        </p:blipFill>
        <p:spPr>
          <a:xfrm>
            <a:off x="3482010" y="876287"/>
            <a:ext cx="2179963" cy="1535799"/>
          </a:xfrm>
          <a:prstGeom prst="rect">
            <a:avLst/>
          </a:prstGeom>
          <a:noFill/>
          <a:ln>
            <a:noFill/>
          </a:ln>
        </p:spPr>
      </p:pic>
      <p:pic>
        <p:nvPicPr>
          <p:cNvPr id="13" name="Video 12">
            <a:hlinkClick r:id="" action="ppaction://media"/>
            <a:extLst>
              <a:ext uri="{FF2B5EF4-FFF2-40B4-BE49-F238E27FC236}">
                <a16:creationId xmlns:a16="http://schemas.microsoft.com/office/drawing/2014/main" id="{9E8CD5D4-4551-4620-922A-A24CB1B6654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18313">
        <p:fade/>
      </p:transition>
    </mc:Choice>
    <mc:Fallback>
      <p:transition spd="med" advTm="183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body" idx="1"/>
          </p:nvPr>
        </p:nvSpPr>
        <p:spPr>
          <a:xfrm>
            <a:off x="387250" y="486625"/>
            <a:ext cx="3118200" cy="3866400"/>
          </a:xfrm>
          <a:prstGeom prst="rect">
            <a:avLst/>
          </a:prstGeom>
          <a:noFill/>
          <a:ln>
            <a:noFill/>
          </a:ln>
        </p:spPr>
        <p:txBody>
          <a:bodyPr spcFirstLastPara="1" wrap="square" lIns="8075" tIns="0" rIns="0" bIns="0" anchor="t"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r>
              <a:rPr lang="en" sz="1400"/>
              <a:t>Stationary v Non-stationary</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Realization</a:t>
            </a:r>
            <a:endParaRPr sz="1400"/>
          </a:p>
          <a:p>
            <a:pPr marL="457200" lvl="0" indent="-317500" algn="l" rtl="0">
              <a:spcBef>
                <a:spcPts val="0"/>
              </a:spcBef>
              <a:spcAft>
                <a:spcPts val="0"/>
              </a:spcAft>
              <a:buSzPts val="1400"/>
              <a:buFont typeface="Calibri"/>
              <a:buChar char="▪"/>
            </a:pPr>
            <a:r>
              <a:rPr lang="en" sz="1400"/>
              <a:t>heavy wandering</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ACF</a:t>
            </a:r>
            <a:endParaRPr sz="1400"/>
          </a:p>
          <a:p>
            <a:pPr marL="457200" lvl="0" indent="-317500" algn="l" rtl="0">
              <a:spcBef>
                <a:spcPts val="0"/>
              </a:spcBef>
              <a:spcAft>
                <a:spcPts val="0"/>
              </a:spcAft>
              <a:buSzPts val="1400"/>
              <a:buFont typeface="Calibri"/>
              <a:buChar char="▪"/>
            </a:pPr>
            <a:r>
              <a:rPr lang="en" sz="1400"/>
              <a:t>slowly damping</a:t>
            </a:r>
            <a:endParaRPr sz="1400"/>
          </a:p>
          <a:p>
            <a:pPr marL="457200" lvl="0" indent="-317500" algn="l" rtl="0">
              <a:spcBef>
                <a:spcPts val="0"/>
              </a:spcBef>
              <a:spcAft>
                <a:spcPts val="0"/>
              </a:spcAft>
              <a:buSzPts val="1400"/>
              <a:buFont typeface="Calibri"/>
              <a:buChar char="▪"/>
            </a:pPr>
            <a:r>
              <a:rPr lang="en" sz="1400"/>
              <a:t>pos and neg correlation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Spectral Densities</a:t>
            </a:r>
            <a:endParaRPr sz="1400"/>
          </a:p>
          <a:p>
            <a:pPr marL="457200" lvl="0" indent="-317500" algn="l" rtl="0">
              <a:lnSpc>
                <a:spcPct val="100000"/>
              </a:lnSpc>
              <a:spcBef>
                <a:spcPts val="800"/>
              </a:spcBef>
              <a:spcAft>
                <a:spcPts val="0"/>
              </a:spcAft>
              <a:buSzPts val="1400"/>
              <a:buFont typeface="Calibri"/>
              <a:buChar char="▪"/>
            </a:pPr>
            <a:r>
              <a:rPr lang="en" sz="1400"/>
              <a:t>frequency = 0</a:t>
            </a:r>
            <a:endParaRPr sz="1400"/>
          </a:p>
          <a:p>
            <a:pPr marL="457200" lvl="0" indent="-317500" algn="l" rtl="0">
              <a:lnSpc>
                <a:spcPct val="100000"/>
              </a:lnSpc>
              <a:spcBef>
                <a:spcPts val="0"/>
              </a:spcBef>
              <a:spcAft>
                <a:spcPts val="0"/>
              </a:spcAft>
              <a:buSzPts val="1400"/>
              <a:buFont typeface="Calibri"/>
              <a:buChar char="▪"/>
            </a:pPr>
            <a:r>
              <a:rPr lang="en" sz="1400"/>
              <a:t>slight wave feature</a:t>
            </a:r>
            <a:endParaRPr sz="1400"/>
          </a:p>
          <a:p>
            <a:pPr marL="0" lvl="0" indent="0" algn="l" rtl="0">
              <a:lnSpc>
                <a:spcPct val="100000"/>
              </a:lnSpc>
              <a:spcBef>
                <a:spcPts val="800"/>
              </a:spcBef>
              <a:spcAft>
                <a:spcPts val="0"/>
              </a:spcAft>
              <a:buNone/>
            </a:pPr>
            <a:endParaRPr sz="1400"/>
          </a:p>
          <a:p>
            <a:pPr marL="0" lvl="0" indent="0" algn="l" rtl="0">
              <a:lnSpc>
                <a:spcPct val="100000"/>
              </a:lnSpc>
              <a:spcBef>
                <a:spcPts val="800"/>
              </a:spcBef>
              <a:spcAft>
                <a:spcPts val="0"/>
              </a:spcAft>
              <a:buNone/>
            </a:pPr>
            <a:r>
              <a:rPr lang="en" sz="1400"/>
              <a:t>Difference and Transformation</a:t>
            </a:r>
            <a:endParaRPr sz="1400"/>
          </a:p>
        </p:txBody>
      </p:sp>
      <p:sp>
        <p:nvSpPr>
          <p:cNvPr id="103" name="Google Shape;103;p20"/>
          <p:cNvSpPr txBox="1">
            <a:spLocks noGrp="1"/>
          </p:cNvSpPr>
          <p:nvPr>
            <p:ph type="title"/>
          </p:nvPr>
        </p:nvSpPr>
        <p:spPr>
          <a:xfrm>
            <a:off x="387250" y="308124"/>
            <a:ext cx="5261700" cy="1785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700"/>
              <a:buFont typeface="Bebas Neue"/>
              <a:buNone/>
            </a:pPr>
            <a:r>
              <a:rPr lang="en" sz="1100">
                <a:solidFill>
                  <a:schemeClr val="dk1"/>
                </a:solidFill>
              </a:rPr>
              <a:t>United States</a:t>
            </a:r>
            <a:endParaRPr sz="1100">
              <a:solidFill>
                <a:schemeClr val="dk1"/>
              </a:solidFill>
            </a:endParaRPr>
          </a:p>
        </p:txBody>
      </p:sp>
      <p:pic>
        <p:nvPicPr>
          <p:cNvPr id="104" name="Google Shape;104;p20" descr="Ein Bild, das Person, drinnen, Mann, offen enthält.&#10;&#10;Automatisch generierte Beschreibung"/>
          <p:cNvPicPr preferRelativeResize="0"/>
          <p:nvPr/>
        </p:nvPicPr>
        <p:blipFill rotWithShape="1">
          <a:blip r:embed="rId6">
            <a:alphaModFix/>
          </a:blip>
          <a:srcRect/>
          <a:stretch/>
        </p:blipFill>
        <p:spPr>
          <a:xfrm>
            <a:off x="5934500" y="0"/>
            <a:ext cx="3209700" cy="5147700"/>
          </a:xfrm>
          <a:prstGeom prst="rect">
            <a:avLst/>
          </a:prstGeom>
          <a:solidFill>
            <a:srgbClr val="D8D8D8"/>
          </a:solidFill>
          <a:ln>
            <a:noFill/>
          </a:ln>
        </p:spPr>
      </p:pic>
      <p:pic>
        <p:nvPicPr>
          <p:cNvPr id="2" name="Picture 1">
            <a:extLst>
              <a:ext uri="{FF2B5EF4-FFF2-40B4-BE49-F238E27FC236}">
                <a16:creationId xmlns:a16="http://schemas.microsoft.com/office/drawing/2014/main" id="{EAE95E35-56B6-AA46-8459-7650ACF824A0}"/>
              </a:ext>
            </a:extLst>
          </p:cNvPr>
          <p:cNvPicPr>
            <a:picLocks noChangeAspect="1"/>
          </p:cNvPicPr>
          <p:nvPr/>
        </p:nvPicPr>
        <p:blipFill>
          <a:blip r:embed="rId7"/>
          <a:stretch>
            <a:fillRect/>
          </a:stretch>
        </p:blipFill>
        <p:spPr>
          <a:xfrm>
            <a:off x="2580135" y="1246619"/>
            <a:ext cx="3354165" cy="2346411"/>
          </a:xfrm>
          <a:prstGeom prst="rect">
            <a:avLst/>
          </a:prstGeom>
        </p:spPr>
      </p:pic>
      <p:pic>
        <p:nvPicPr>
          <p:cNvPr id="3" name="Picture 2">
            <a:extLst>
              <a:ext uri="{FF2B5EF4-FFF2-40B4-BE49-F238E27FC236}">
                <a16:creationId xmlns:a16="http://schemas.microsoft.com/office/drawing/2014/main" id="{DFB7EC9F-2206-D74B-9142-B1772A103A95}"/>
              </a:ext>
            </a:extLst>
          </p:cNvPr>
          <p:cNvPicPr>
            <a:picLocks noChangeAspect="1"/>
          </p:cNvPicPr>
          <p:nvPr/>
        </p:nvPicPr>
        <p:blipFill>
          <a:blip r:embed="rId8"/>
          <a:stretch>
            <a:fillRect/>
          </a:stretch>
        </p:blipFill>
        <p:spPr>
          <a:xfrm>
            <a:off x="2614215" y="710452"/>
            <a:ext cx="3270897" cy="2265218"/>
          </a:xfrm>
          <a:prstGeom prst="rect">
            <a:avLst/>
          </a:prstGeom>
        </p:spPr>
      </p:pic>
      <p:pic>
        <p:nvPicPr>
          <p:cNvPr id="4" name="Picture 3">
            <a:extLst>
              <a:ext uri="{FF2B5EF4-FFF2-40B4-BE49-F238E27FC236}">
                <a16:creationId xmlns:a16="http://schemas.microsoft.com/office/drawing/2014/main" id="{67E46D91-B40C-654A-8A39-D67F15D8BDEF}"/>
              </a:ext>
            </a:extLst>
          </p:cNvPr>
          <p:cNvPicPr>
            <a:picLocks noChangeAspect="1"/>
          </p:cNvPicPr>
          <p:nvPr/>
        </p:nvPicPr>
        <p:blipFill>
          <a:blip r:embed="rId9"/>
          <a:stretch>
            <a:fillRect/>
          </a:stretch>
        </p:blipFill>
        <p:spPr>
          <a:xfrm>
            <a:off x="3095412" y="3076576"/>
            <a:ext cx="2323609" cy="1640609"/>
          </a:xfrm>
          <a:prstGeom prst="rect">
            <a:avLst/>
          </a:prstGeom>
        </p:spPr>
      </p:pic>
      <p:pic>
        <p:nvPicPr>
          <p:cNvPr id="5" name="Picture 4">
            <a:extLst>
              <a:ext uri="{FF2B5EF4-FFF2-40B4-BE49-F238E27FC236}">
                <a16:creationId xmlns:a16="http://schemas.microsoft.com/office/drawing/2014/main" id="{0774D83B-2DEF-8347-845C-E9B0046B5767}"/>
              </a:ext>
            </a:extLst>
          </p:cNvPr>
          <p:cNvPicPr>
            <a:picLocks noChangeAspect="1"/>
          </p:cNvPicPr>
          <p:nvPr/>
        </p:nvPicPr>
        <p:blipFill>
          <a:blip r:embed="rId10"/>
          <a:stretch>
            <a:fillRect/>
          </a:stretch>
        </p:blipFill>
        <p:spPr>
          <a:xfrm>
            <a:off x="2665072" y="1335196"/>
            <a:ext cx="3254120" cy="2265218"/>
          </a:xfrm>
          <a:prstGeom prst="rect">
            <a:avLst/>
          </a:prstGeom>
        </p:spPr>
      </p:pic>
      <p:pic>
        <p:nvPicPr>
          <p:cNvPr id="18" name="Video 17">
            <a:hlinkClick r:id="" action="ppaction://media"/>
            <a:extLst>
              <a:ext uri="{FF2B5EF4-FFF2-40B4-BE49-F238E27FC236}">
                <a16:creationId xmlns:a16="http://schemas.microsoft.com/office/drawing/2014/main" id="{7A50A633-1627-43D5-AD3F-DB2B971CD115}"/>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1"/>
          <a:stretch>
            <a:fillRect/>
          </a:stretch>
        </p:blipFill>
        <p:spPr>
          <a:xfrm>
            <a:off x="7429500" y="3857625"/>
            <a:ext cx="1714499" cy="12858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Tm="59505">
        <p:fade/>
      </p:transition>
    </mc:Choice>
    <mc:Fallback>
      <p:transition spd="med" advTm="595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18"/>
                </p:tgtEl>
              </p:cMediaNode>
            </p:video>
            <p:seq concurrent="1" nextAc="seek">
              <p:cTn id="32" restart="whenNotActive" fill="hold" evtFilter="cancelBubble" nodeType="interactiveSeq">
                <p:stCondLst>
                  <p:cond evt="onClick" delay="0">
                    <p:tgtEl>
                      <p:spTgt spid="1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body" idx="1"/>
          </p:nvPr>
        </p:nvSpPr>
        <p:spPr>
          <a:xfrm>
            <a:off x="387250" y="486625"/>
            <a:ext cx="5440500" cy="4431000"/>
          </a:xfrm>
          <a:prstGeom prst="rect">
            <a:avLst/>
          </a:prstGeom>
          <a:noFill/>
          <a:ln>
            <a:noFill/>
          </a:ln>
        </p:spPr>
        <p:txBody>
          <a:bodyPr spcFirstLastPara="1" wrap="square" lIns="8075" tIns="0" rIns="0" bIns="0" anchor="t" anchorCtr="0">
            <a:noAutofit/>
          </a:bodyPr>
          <a:lstStyle/>
          <a:p>
            <a:pPr marL="0" lvl="0" indent="0" algn="l" rtl="0">
              <a:lnSpc>
                <a:spcPct val="100000"/>
              </a:lnSpc>
              <a:spcBef>
                <a:spcPts val="800"/>
              </a:spcBef>
              <a:spcAft>
                <a:spcPts val="0"/>
              </a:spcAft>
              <a:buNone/>
            </a:pPr>
            <a:endParaRPr sz="1400"/>
          </a:p>
          <a:p>
            <a:pPr marL="0" lvl="0" indent="0" algn="l" rtl="0">
              <a:lnSpc>
                <a:spcPct val="100000"/>
              </a:lnSpc>
              <a:spcBef>
                <a:spcPts val="800"/>
              </a:spcBef>
              <a:spcAft>
                <a:spcPts val="0"/>
              </a:spcAft>
              <a:buNone/>
            </a:pPr>
            <a:r>
              <a:rPr lang="en" sz="1400"/>
              <a:t>ARMA Candidate Models</a:t>
            </a:r>
            <a:endParaRPr sz="1100"/>
          </a:p>
          <a:p>
            <a:pPr marL="457200" lvl="0" indent="-317500" algn="l" rtl="0">
              <a:lnSpc>
                <a:spcPct val="100000"/>
              </a:lnSpc>
              <a:spcBef>
                <a:spcPts val="800"/>
              </a:spcBef>
              <a:spcAft>
                <a:spcPts val="0"/>
              </a:spcAft>
              <a:buSzPts val="1400"/>
              <a:buFont typeface="Calibri"/>
              <a:buChar char="▪"/>
            </a:pPr>
            <a:r>
              <a:rPr lang="en" sz="1400"/>
              <a:t>ARMA(5, 1)</a:t>
            </a:r>
            <a:endParaRPr sz="1400"/>
          </a:p>
          <a:p>
            <a:pPr marL="914400" lvl="1" indent="-317500" algn="l" rtl="0">
              <a:lnSpc>
                <a:spcPct val="100000"/>
              </a:lnSpc>
              <a:spcBef>
                <a:spcPts val="0"/>
              </a:spcBef>
              <a:spcAft>
                <a:spcPts val="0"/>
              </a:spcAft>
              <a:buSzPts val="1400"/>
              <a:buFont typeface="Calibri"/>
              <a:buChar char="−"/>
            </a:pPr>
            <a:r>
              <a:rPr lang="en" sz="1400"/>
              <a:t>AIC: 14.5898</a:t>
            </a:r>
            <a:endParaRPr sz="1400"/>
          </a:p>
          <a:p>
            <a:pPr marL="457200" lvl="0" indent="-317500" algn="l" rtl="0">
              <a:lnSpc>
                <a:spcPct val="100000"/>
              </a:lnSpc>
              <a:spcBef>
                <a:spcPts val="0"/>
              </a:spcBef>
              <a:spcAft>
                <a:spcPts val="0"/>
              </a:spcAft>
              <a:buSzPts val="1400"/>
              <a:buFont typeface="Calibri"/>
              <a:buChar char="▪"/>
            </a:pPr>
            <a:r>
              <a:rPr lang="en" sz="1400"/>
              <a:t>AR(2)</a:t>
            </a:r>
            <a:endParaRPr sz="1400"/>
          </a:p>
          <a:p>
            <a:pPr marL="914400" lvl="1" indent="-317500" algn="l" rtl="0">
              <a:lnSpc>
                <a:spcPct val="100000"/>
              </a:lnSpc>
              <a:spcBef>
                <a:spcPts val="0"/>
              </a:spcBef>
              <a:spcAft>
                <a:spcPts val="0"/>
              </a:spcAft>
              <a:buSzPts val="1400"/>
              <a:buChar char="−"/>
            </a:pPr>
            <a:r>
              <a:rPr lang="en" sz="1400"/>
              <a:t>AIC: 14.6598</a:t>
            </a:r>
            <a:endParaRPr sz="1400"/>
          </a:p>
          <a:p>
            <a:pPr marL="0" lvl="0" indent="0" algn="l" rtl="0">
              <a:lnSpc>
                <a:spcPct val="100000"/>
              </a:lnSpc>
              <a:spcBef>
                <a:spcPts val="800"/>
              </a:spcBef>
              <a:spcAft>
                <a:spcPts val="0"/>
              </a:spcAft>
              <a:buNone/>
            </a:pPr>
            <a:endParaRPr sz="1400"/>
          </a:p>
          <a:p>
            <a:pPr marL="203200" lvl="0" indent="-114300" algn="l" rtl="0">
              <a:lnSpc>
                <a:spcPct val="100000"/>
              </a:lnSpc>
              <a:spcBef>
                <a:spcPts val="800"/>
              </a:spcBef>
              <a:spcAft>
                <a:spcPts val="0"/>
              </a:spcAft>
              <a:buClr>
                <a:srgbClr val="0C0C0C"/>
              </a:buClr>
              <a:buSzPts val="1400"/>
              <a:buNone/>
            </a:pPr>
            <a:r>
              <a:rPr lang="en" sz="1400"/>
              <a:t>Model Equations</a:t>
            </a:r>
            <a:endParaRPr sz="1400"/>
          </a:p>
          <a:p>
            <a:pPr marL="457200" lvl="0" indent="-317500" algn="l" rtl="0">
              <a:lnSpc>
                <a:spcPct val="100000"/>
              </a:lnSpc>
              <a:spcBef>
                <a:spcPts val="800"/>
              </a:spcBef>
              <a:spcAft>
                <a:spcPts val="0"/>
              </a:spcAft>
              <a:buSzPts val="1400"/>
              <a:buFont typeface="Calibri"/>
              <a:buChar char="▪"/>
            </a:pPr>
            <a:r>
              <a:rPr lang="en" sz="1400"/>
              <a:t>ARIMA(5,1,1), s = 7</a:t>
            </a:r>
            <a:endParaRPr sz="1400"/>
          </a:p>
          <a:p>
            <a:pPr marL="0" lvl="0" indent="0" algn="l" rtl="0">
              <a:lnSpc>
                <a:spcPct val="115000"/>
              </a:lnSpc>
              <a:spcBef>
                <a:spcPts val="0"/>
              </a:spcBef>
              <a:spcAft>
                <a:spcPts val="0"/>
              </a:spcAft>
              <a:buClr>
                <a:schemeClr val="dk1"/>
              </a:buClr>
              <a:buSzPts val="1100"/>
              <a:buFont typeface="Arial"/>
              <a:buNone/>
            </a:pPr>
            <a:r>
              <a:rPr lang="en" sz="1400">
                <a:solidFill>
                  <a:srgbClr val="000000"/>
                </a:solidFill>
              </a:rPr>
              <a:t>(1+.6073B-.5494B</a:t>
            </a:r>
            <a:r>
              <a:rPr lang="en" sz="1400" baseline="30000">
                <a:solidFill>
                  <a:srgbClr val="000000"/>
                </a:solidFill>
              </a:rPr>
              <a:t>2</a:t>
            </a:r>
            <a:r>
              <a:rPr lang="en" sz="1400">
                <a:solidFill>
                  <a:srgbClr val="000000"/>
                </a:solidFill>
              </a:rPr>
              <a:t>-.5896B</a:t>
            </a:r>
            <a:r>
              <a:rPr lang="en" sz="1400" baseline="30000">
                <a:solidFill>
                  <a:srgbClr val="000000"/>
                </a:solidFill>
              </a:rPr>
              <a:t>3</a:t>
            </a:r>
            <a:r>
              <a:rPr lang="en" sz="1400">
                <a:solidFill>
                  <a:srgbClr val="000000"/>
                </a:solidFill>
              </a:rPr>
              <a:t>-.0396B</a:t>
            </a:r>
            <a:r>
              <a:rPr lang="en" sz="1400" baseline="30000">
                <a:solidFill>
                  <a:srgbClr val="000000"/>
                </a:solidFill>
              </a:rPr>
              <a:t>4</a:t>
            </a:r>
            <a:r>
              <a:rPr lang="en" sz="1400">
                <a:solidFill>
                  <a:srgbClr val="000000"/>
                </a:solidFill>
              </a:rPr>
              <a:t>+.3023B</a:t>
            </a:r>
            <a:r>
              <a:rPr lang="en" sz="1400" baseline="30000">
                <a:solidFill>
                  <a:srgbClr val="000000"/>
                </a:solidFill>
              </a:rPr>
              <a:t>5</a:t>
            </a:r>
            <a:r>
              <a:rPr lang="en" sz="1400">
                <a:solidFill>
                  <a:srgbClr val="000000"/>
                </a:solidFill>
              </a:rPr>
              <a:t>)(1-B</a:t>
            </a:r>
            <a:r>
              <a:rPr lang="en" sz="1400" baseline="30000">
                <a:solidFill>
                  <a:srgbClr val="000000"/>
                </a:solidFill>
              </a:rPr>
              <a:t>7</a:t>
            </a:r>
            <a:r>
              <a:rPr lang="en" sz="1400">
                <a:solidFill>
                  <a:srgbClr val="000000"/>
                </a:solidFill>
              </a:rPr>
              <a:t>)(1-B)(X</a:t>
            </a:r>
            <a:r>
              <a:rPr lang="en" sz="1400" baseline="-25000">
                <a:solidFill>
                  <a:srgbClr val="000000"/>
                </a:solidFill>
              </a:rPr>
              <a:t>t</a:t>
            </a:r>
            <a:r>
              <a:rPr lang="en" sz="1400">
                <a:solidFill>
                  <a:srgbClr val="000000"/>
                </a:solidFill>
              </a:rPr>
              <a:t>+37955.28)= a</a:t>
            </a:r>
            <a:r>
              <a:rPr lang="en" sz="1400" baseline="-25000">
                <a:solidFill>
                  <a:srgbClr val="000000"/>
                </a:solidFill>
              </a:rPr>
              <a:t>t</a:t>
            </a:r>
            <a:endParaRPr sz="1400">
              <a:solidFill>
                <a:srgbClr val="000000"/>
              </a:solidFill>
            </a:endParaRPr>
          </a:p>
          <a:p>
            <a:pPr marL="0" lvl="0" indent="0" algn="l" rtl="0">
              <a:lnSpc>
                <a:spcPct val="115000"/>
              </a:lnSpc>
              <a:spcBef>
                <a:spcPts val="0"/>
              </a:spcBef>
              <a:spcAft>
                <a:spcPts val="0"/>
              </a:spcAft>
              <a:buClr>
                <a:schemeClr val="dk1"/>
              </a:buClr>
              <a:buSzPts val="1100"/>
              <a:buNone/>
            </a:pPr>
            <a:endParaRPr sz="1400">
              <a:solidFill>
                <a:srgbClr val="000000"/>
              </a:solidFill>
            </a:endParaRPr>
          </a:p>
          <a:p>
            <a:pPr marL="457200" lvl="0" indent="-317500" algn="l" rtl="0">
              <a:lnSpc>
                <a:spcPct val="100000"/>
              </a:lnSpc>
              <a:spcBef>
                <a:spcPts val="800"/>
              </a:spcBef>
              <a:spcAft>
                <a:spcPts val="0"/>
              </a:spcAft>
              <a:buSzPts val="1400"/>
              <a:buFont typeface="Calibri"/>
              <a:buChar char="▪"/>
            </a:pPr>
            <a:r>
              <a:rPr lang="en" sz="1400"/>
              <a:t>ARIMA(2,1,0), s = 7</a:t>
            </a:r>
            <a:endParaRPr sz="1400"/>
          </a:p>
          <a:p>
            <a:pPr marL="0" lvl="0" indent="457200" algn="l" rtl="0">
              <a:lnSpc>
                <a:spcPct val="115000"/>
              </a:lnSpc>
              <a:spcBef>
                <a:spcPts val="0"/>
              </a:spcBef>
              <a:spcAft>
                <a:spcPts val="0"/>
              </a:spcAft>
              <a:buClr>
                <a:schemeClr val="dk1"/>
              </a:buClr>
              <a:buSzPts val="1100"/>
              <a:buNone/>
            </a:pPr>
            <a:r>
              <a:rPr lang="en" sz="1400">
                <a:solidFill>
                  <a:srgbClr val="000000"/>
                </a:solidFill>
              </a:rPr>
              <a:t>(1-.1531B-.4183B</a:t>
            </a:r>
            <a:r>
              <a:rPr lang="en" sz="1400" baseline="30000">
                <a:solidFill>
                  <a:srgbClr val="000000"/>
                </a:solidFill>
              </a:rPr>
              <a:t>2</a:t>
            </a:r>
            <a:r>
              <a:rPr lang="en" sz="1400">
                <a:solidFill>
                  <a:srgbClr val="000000"/>
                </a:solidFill>
              </a:rPr>
              <a:t>)(1-B</a:t>
            </a:r>
            <a:r>
              <a:rPr lang="en" sz="1400" baseline="30000">
                <a:solidFill>
                  <a:srgbClr val="000000"/>
                </a:solidFill>
              </a:rPr>
              <a:t>7</a:t>
            </a:r>
            <a:r>
              <a:rPr lang="en" sz="1400">
                <a:solidFill>
                  <a:srgbClr val="000000"/>
                </a:solidFill>
              </a:rPr>
              <a:t>)(1-B)(X</a:t>
            </a:r>
            <a:r>
              <a:rPr lang="en" sz="1400" baseline="-25000">
                <a:solidFill>
                  <a:srgbClr val="000000"/>
                </a:solidFill>
              </a:rPr>
              <a:t>t</a:t>
            </a:r>
            <a:r>
              <a:rPr lang="en" sz="1400">
                <a:solidFill>
                  <a:srgbClr val="000000"/>
                </a:solidFill>
              </a:rPr>
              <a:t>+37955.28)= a</a:t>
            </a:r>
            <a:r>
              <a:rPr lang="en" sz="1400" baseline="-25000">
                <a:solidFill>
                  <a:srgbClr val="000000"/>
                </a:solidFill>
              </a:rPr>
              <a:t>t</a:t>
            </a:r>
            <a:endParaRPr sz="1400"/>
          </a:p>
        </p:txBody>
      </p:sp>
      <p:sp>
        <p:nvSpPr>
          <p:cNvPr id="115" name="Google Shape;115;p21"/>
          <p:cNvSpPr txBox="1">
            <a:spLocks noGrp="1"/>
          </p:cNvSpPr>
          <p:nvPr>
            <p:ph type="title"/>
          </p:nvPr>
        </p:nvSpPr>
        <p:spPr>
          <a:xfrm>
            <a:off x="387250" y="308124"/>
            <a:ext cx="5261700" cy="1785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700"/>
              <a:buFont typeface="Bebas Neue"/>
              <a:buNone/>
            </a:pPr>
            <a:r>
              <a:rPr lang="en" sz="1100">
                <a:solidFill>
                  <a:schemeClr val="dk1"/>
                </a:solidFill>
              </a:rPr>
              <a:t>United states </a:t>
            </a:r>
            <a:endParaRPr sz="1100">
              <a:solidFill>
                <a:schemeClr val="dk1"/>
              </a:solidFill>
            </a:endParaRPr>
          </a:p>
        </p:txBody>
      </p:sp>
      <p:pic>
        <p:nvPicPr>
          <p:cNvPr id="116" name="Google Shape;116;p21" descr="Ein Bild, das Tisch, Person, sitzend, Brille enthält.&#10;&#10;Automatisch generierte Beschreibung"/>
          <p:cNvPicPr preferRelativeResize="0">
            <a:picLocks noGrp="1"/>
          </p:cNvPicPr>
          <p:nvPr>
            <p:ph type="pic" idx="2"/>
          </p:nvPr>
        </p:nvPicPr>
        <p:blipFill rotWithShape="1">
          <a:blip r:embed="rId5">
            <a:alphaModFix/>
          </a:blip>
          <a:srcRect/>
          <a:stretch/>
        </p:blipFill>
        <p:spPr>
          <a:xfrm>
            <a:off x="5936700" y="0"/>
            <a:ext cx="3207300" cy="5143500"/>
          </a:xfrm>
          <a:prstGeom prst="rect">
            <a:avLst/>
          </a:prstGeom>
          <a:solidFill>
            <a:srgbClr val="D8D8D8"/>
          </a:solidFill>
          <a:ln>
            <a:noFill/>
          </a:ln>
        </p:spPr>
      </p:pic>
      <p:pic>
        <p:nvPicPr>
          <p:cNvPr id="2" name="Video 1">
            <a:hlinkClick r:id="" action="ppaction://media"/>
            <a:extLst>
              <a:ext uri="{FF2B5EF4-FFF2-40B4-BE49-F238E27FC236}">
                <a16:creationId xmlns:a16="http://schemas.microsoft.com/office/drawing/2014/main" id="{1A1248E1-F18B-44BE-A1B5-7F99976C9F9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14435">
        <p:fade/>
      </p:transition>
    </mc:Choice>
    <mc:Fallback>
      <p:transition spd="med" advTm="144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body" idx="1"/>
          </p:nvPr>
        </p:nvSpPr>
        <p:spPr>
          <a:xfrm>
            <a:off x="387250" y="486627"/>
            <a:ext cx="5261700" cy="3866400"/>
          </a:xfrm>
          <a:prstGeom prst="rect">
            <a:avLst/>
          </a:prstGeom>
          <a:noFill/>
          <a:ln>
            <a:noFill/>
          </a:ln>
        </p:spPr>
        <p:txBody>
          <a:bodyPr spcFirstLastPara="1" wrap="square" lIns="8075" tIns="0" rIns="0" bIns="0" anchor="t" anchorCtr="0">
            <a:noAutofit/>
          </a:bodyPr>
          <a:lstStyle/>
          <a:p>
            <a:pPr marL="0" lvl="0" indent="0" algn="l" rtl="0">
              <a:spcBef>
                <a:spcPts val="800"/>
              </a:spcBef>
              <a:spcAft>
                <a:spcPts val="0"/>
              </a:spcAft>
              <a:buNone/>
            </a:pPr>
            <a:r>
              <a:rPr lang="en" sz="1400">
                <a:solidFill>
                  <a:schemeClr val="dk1"/>
                </a:solidFill>
              </a:rPr>
              <a:t>7 Day Forecast</a:t>
            </a:r>
            <a:endParaRPr sz="1400">
              <a:solidFill>
                <a:schemeClr val="dk1"/>
              </a:solidFill>
            </a:endParaRPr>
          </a:p>
          <a:p>
            <a:pPr marL="457200" lvl="0" indent="-317500" algn="l" rtl="0">
              <a:lnSpc>
                <a:spcPct val="100000"/>
              </a:lnSpc>
              <a:spcBef>
                <a:spcPts val="800"/>
              </a:spcBef>
              <a:spcAft>
                <a:spcPts val="0"/>
              </a:spcAft>
              <a:buClr>
                <a:schemeClr val="dk1"/>
              </a:buClr>
              <a:buSzPts val="1400"/>
              <a:buChar char="▪"/>
            </a:pPr>
            <a:r>
              <a:rPr lang="en" sz="1400">
                <a:solidFill>
                  <a:schemeClr val="dk1"/>
                </a:solidFill>
              </a:rPr>
              <a:t>ARIMA(5, 1, 1), s = 7</a:t>
            </a:r>
            <a:r>
              <a:rPr lang="en" sz="1400"/>
              <a:t>   </a:t>
            </a:r>
            <a:endParaRPr sz="1400">
              <a:solidFill>
                <a:schemeClr val="dk1"/>
              </a:solidFill>
            </a:endParaRPr>
          </a:p>
          <a:p>
            <a:pPr marL="914400" lvl="1" indent="-317500" algn="l" rtl="0">
              <a:lnSpc>
                <a:spcPct val="100000"/>
              </a:lnSpc>
              <a:spcBef>
                <a:spcPts val="800"/>
              </a:spcBef>
              <a:spcAft>
                <a:spcPts val="0"/>
              </a:spcAft>
              <a:buClr>
                <a:schemeClr val="dk1"/>
              </a:buClr>
              <a:buSzPts val="1400"/>
              <a:buChar char="−"/>
            </a:pPr>
            <a:r>
              <a:rPr lang="en" sz="1400">
                <a:solidFill>
                  <a:schemeClr val="dk1"/>
                </a:solidFill>
              </a:rPr>
              <a:t>Windowed ASE: </a:t>
            </a:r>
            <a:r>
              <a:rPr lang="en" sz="1400"/>
              <a:t>262,139,992</a:t>
            </a:r>
            <a:endParaRPr sz="900">
              <a:solidFill>
                <a:schemeClr val="dk1"/>
              </a:solidFill>
              <a:highlight>
                <a:srgbClr val="FFFFFF"/>
              </a:highlight>
              <a:latin typeface="Courier New"/>
              <a:ea typeface="Courier New"/>
              <a:cs typeface="Courier New"/>
              <a:sym typeface="Courier New"/>
            </a:endParaRPr>
          </a:p>
          <a:p>
            <a:pPr marL="914400" lvl="1" indent="-317500" algn="l" rtl="0">
              <a:lnSpc>
                <a:spcPct val="100000"/>
              </a:lnSpc>
              <a:spcBef>
                <a:spcPts val="800"/>
              </a:spcBef>
              <a:spcAft>
                <a:spcPts val="0"/>
              </a:spcAft>
              <a:buSzPts val="1400"/>
              <a:buChar char="−"/>
            </a:pPr>
            <a:endParaRPr sz="1400"/>
          </a:p>
          <a:p>
            <a:pPr marL="0" lvl="0" indent="0" algn="l" rtl="0">
              <a:spcBef>
                <a:spcPts val="800"/>
              </a:spcBef>
              <a:spcAft>
                <a:spcPts val="0"/>
              </a:spcAft>
              <a:buClr>
                <a:srgbClr val="0C0C0C"/>
              </a:buClr>
              <a:buSzPts val="1400"/>
              <a:buNone/>
            </a:pPr>
            <a:endParaRPr sz="1400">
              <a:solidFill>
                <a:schemeClr val="dk1"/>
              </a:solidFill>
            </a:endParaRPr>
          </a:p>
          <a:p>
            <a:pPr marL="0" lvl="0" indent="0" algn="l" rtl="0">
              <a:spcBef>
                <a:spcPts val="800"/>
              </a:spcBef>
              <a:spcAft>
                <a:spcPts val="0"/>
              </a:spcAft>
              <a:buClr>
                <a:srgbClr val="0C0C0C"/>
              </a:buClr>
              <a:buSzPts val="1400"/>
              <a:buNone/>
            </a:pPr>
            <a:endParaRPr sz="1400">
              <a:solidFill>
                <a:schemeClr val="dk1"/>
              </a:solidFill>
            </a:endParaRPr>
          </a:p>
          <a:p>
            <a:pPr marL="0" lvl="0" indent="0" algn="l" rtl="0">
              <a:spcBef>
                <a:spcPts val="800"/>
              </a:spcBef>
              <a:spcAft>
                <a:spcPts val="0"/>
              </a:spcAft>
              <a:buClr>
                <a:srgbClr val="0C0C0C"/>
              </a:buClr>
              <a:buSzPts val="1400"/>
              <a:buNone/>
            </a:pPr>
            <a:endParaRPr sz="1400">
              <a:solidFill>
                <a:schemeClr val="dk1"/>
              </a:solidFill>
            </a:endParaRPr>
          </a:p>
          <a:p>
            <a:pPr marL="0" lvl="0" indent="0" algn="l" rtl="0">
              <a:spcBef>
                <a:spcPts val="800"/>
              </a:spcBef>
              <a:spcAft>
                <a:spcPts val="0"/>
              </a:spcAft>
              <a:buClr>
                <a:srgbClr val="0C0C0C"/>
              </a:buClr>
              <a:buSzPts val="1400"/>
              <a:buNone/>
            </a:pPr>
            <a:endParaRPr sz="1400">
              <a:solidFill>
                <a:schemeClr val="dk1"/>
              </a:solidFill>
            </a:endParaRPr>
          </a:p>
          <a:p>
            <a:pPr marL="457200" lvl="0" indent="-317500" algn="l" rtl="0">
              <a:spcBef>
                <a:spcPts val="800"/>
              </a:spcBef>
              <a:spcAft>
                <a:spcPts val="0"/>
              </a:spcAft>
              <a:buClr>
                <a:schemeClr val="dk1"/>
              </a:buClr>
              <a:buSzPts val="1400"/>
              <a:buChar char="▪"/>
            </a:pPr>
            <a:r>
              <a:rPr lang="en" sz="1400">
                <a:solidFill>
                  <a:schemeClr val="dk1"/>
                </a:solidFill>
              </a:rPr>
              <a:t>ARIMA(2, 1, 0), s = 7</a:t>
            </a:r>
            <a:endParaRPr sz="1400">
              <a:solidFill>
                <a:schemeClr val="dk1"/>
              </a:solidFill>
            </a:endParaRPr>
          </a:p>
          <a:p>
            <a:pPr marL="914400" lvl="1" indent="-317500" algn="l" rtl="0">
              <a:spcBef>
                <a:spcPts val="800"/>
              </a:spcBef>
              <a:spcAft>
                <a:spcPts val="0"/>
              </a:spcAft>
              <a:buClr>
                <a:schemeClr val="dk1"/>
              </a:buClr>
              <a:buSzPts val="1400"/>
              <a:buChar char="−"/>
            </a:pPr>
            <a:r>
              <a:rPr lang="en" sz="1400"/>
              <a:t>Windowed ASE: 303,009,042</a:t>
            </a:r>
            <a:endParaRPr sz="1400"/>
          </a:p>
          <a:p>
            <a:pPr marL="203200" lvl="0" indent="-114300" algn="l" rtl="0">
              <a:lnSpc>
                <a:spcPct val="100000"/>
              </a:lnSpc>
              <a:spcBef>
                <a:spcPts val="800"/>
              </a:spcBef>
              <a:spcAft>
                <a:spcPts val="0"/>
              </a:spcAft>
              <a:buClr>
                <a:srgbClr val="0C0C0C"/>
              </a:buClr>
              <a:buSzPts val="1400"/>
              <a:buNone/>
            </a:pPr>
            <a:endParaRPr sz="1400"/>
          </a:p>
        </p:txBody>
      </p:sp>
      <p:sp>
        <p:nvSpPr>
          <p:cNvPr id="123" name="Google Shape;123;p22"/>
          <p:cNvSpPr txBox="1">
            <a:spLocks noGrp="1"/>
          </p:cNvSpPr>
          <p:nvPr>
            <p:ph type="title"/>
          </p:nvPr>
        </p:nvSpPr>
        <p:spPr>
          <a:xfrm>
            <a:off x="387250" y="308124"/>
            <a:ext cx="5261700" cy="1785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700"/>
              <a:buFont typeface="Bebas Neue"/>
              <a:buNone/>
            </a:pPr>
            <a:r>
              <a:rPr lang="en" sz="1100">
                <a:solidFill>
                  <a:schemeClr val="dk1"/>
                </a:solidFill>
              </a:rPr>
              <a:t>United states </a:t>
            </a:r>
            <a:endParaRPr sz="1100">
              <a:solidFill>
                <a:schemeClr val="dk1"/>
              </a:solidFill>
            </a:endParaRPr>
          </a:p>
        </p:txBody>
      </p:sp>
      <p:pic>
        <p:nvPicPr>
          <p:cNvPr id="124" name="Google Shape;124;p22"/>
          <p:cNvPicPr preferRelativeResize="0"/>
          <p:nvPr/>
        </p:nvPicPr>
        <p:blipFill rotWithShape="1">
          <a:blip r:embed="rId6">
            <a:alphaModFix/>
          </a:blip>
          <a:srcRect/>
          <a:stretch/>
        </p:blipFill>
        <p:spPr>
          <a:xfrm>
            <a:off x="5937011" y="0"/>
            <a:ext cx="3207000" cy="5143500"/>
          </a:xfrm>
          <a:prstGeom prst="rect">
            <a:avLst/>
          </a:prstGeom>
          <a:solidFill>
            <a:srgbClr val="D8D8D8"/>
          </a:solidFill>
          <a:ln>
            <a:noFill/>
          </a:ln>
        </p:spPr>
      </p:pic>
      <p:pic>
        <p:nvPicPr>
          <p:cNvPr id="2" name="Picture 1">
            <a:extLst>
              <a:ext uri="{FF2B5EF4-FFF2-40B4-BE49-F238E27FC236}">
                <a16:creationId xmlns:a16="http://schemas.microsoft.com/office/drawing/2014/main" id="{4CE75F78-A618-D248-AE89-301DB87BEB05}"/>
              </a:ext>
            </a:extLst>
          </p:cNvPr>
          <p:cNvPicPr>
            <a:picLocks noChangeAspect="1"/>
          </p:cNvPicPr>
          <p:nvPr/>
        </p:nvPicPr>
        <p:blipFill>
          <a:blip r:embed="rId7"/>
          <a:stretch>
            <a:fillRect/>
          </a:stretch>
        </p:blipFill>
        <p:spPr>
          <a:xfrm>
            <a:off x="551156" y="3609330"/>
            <a:ext cx="2303038" cy="1480524"/>
          </a:xfrm>
          <a:prstGeom prst="rect">
            <a:avLst/>
          </a:prstGeom>
        </p:spPr>
      </p:pic>
      <p:pic>
        <p:nvPicPr>
          <p:cNvPr id="3" name="Picture 2">
            <a:extLst>
              <a:ext uri="{FF2B5EF4-FFF2-40B4-BE49-F238E27FC236}">
                <a16:creationId xmlns:a16="http://schemas.microsoft.com/office/drawing/2014/main" id="{521D51BB-8E1C-0F4B-8536-C375EA0C5DE7}"/>
              </a:ext>
            </a:extLst>
          </p:cNvPr>
          <p:cNvPicPr>
            <a:picLocks noChangeAspect="1"/>
          </p:cNvPicPr>
          <p:nvPr/>
        </p:nvPicPr>
        <p:blipFill>
          <a:blip r:embed="rId8"/>
          <a:stretch>
            <a:fillRect/>
          </a:stretch>
        </p:blipFill>
        <p:spPr>
          <a:xfrm>
            <a:off x="3018100" y="3594894"/>
            <a:ext cx="2303038" cy="1473114"/>
          </a:xfrm>
          <a:prstGeom prst="rect">
            <a:avLst/>
          </a:prstGeom>
        </p:spPr>
      </p:pic>
      <p:pic>
        <p:nvPicPr>
          <p:cNvPr id="5" name="Picture 4">
            <a:extLst>
              <a:ext uri="{FF2B5EF4-FFF2-40B4-BE49-F238E27FC236}">
                <a16:creationId xmlns:a16="http://schemas.microsoft.com/office/drawing/2014/main" id="{781436E1-5D94-6147-AB6B-26B2E7D95EBD}"/>
              </a:ext>
            </a:extLst>
          </p:cNvPr>
          <p:cNvPicPr>
            <a:picLocks noChangeAspect="1"/>
          </p:cNvPicPr>
          <p:nvPr/>
        </p:nvPicPr>
        <p:blipFill>
          <a:blip r:embed="rId9"/>
          <a:stretch>
            <a:fillRect/>
          </a:stretch>
        </p:blipFill>
        <p:spPr>
          <a:xfrm>
            <a:off x="3110675" y="1548606"/>
            <a:ext cx="2297644" cy="1473114"/>
          </a:xfrm>
          <a:prstGeom prst="rect">
            <a:avLst/>
          </a:prstGeom>
        </p:spPr>
      </p:pic>
      <p:pic>
        <p:nvPicPr>
          <p:cNvPr id="6" name="Picture 5">
            <a:extLst>
              <a:ext uri="{FF2B5EF4-FFF2-40B4-BE49-F238E27FC236}">
                <a16:creationId xmlns:a16="http://schemas.microsoft.com/office/drawing/2014/main" id="{AB515C19-37B5-EA47-9F27-7A33C178E7F7}"/>
              </a:ext>
            </a:extLst>
          </p:cNvPr>
          <p:cNvPicPr>
            <a:picLocks noChangeAspect="1"/>
          </p:cNvPicPr>
          <p:nvPr/>
        </p:nvPicPr>
        <p:blipFill>
          <a:blip r:embed="rId10"/>
          <a:stretch>
            <a:fillRect/>
          </a:stretch>
        </p:blipFill>
        <p:spPr>
          <a:xfrm>
            <a:off x="679065" y="1590215"/>
            <a:ext cx="2139795" cy="1389896"/>
          </a:xfrm>
          <a:prstGeom prst="rect">
            <a:avLst/>
          </a:prstGeom>
        </p:spPr>
      </p:pic>
      <p:pic>
        <p:nvPicPr>
          <p:cNvPr id="9" name="Video 8">
            <a:hlinkClick r:id="" action="ppaction://media"/>
            <a:extLst>
              <a:ext uri="{FF2B5EF4-FFF2-40B4-BE49-F238E27FC236}">
                <a16:creationId xmlns:a16="http://schemas.microsoft.com/office/drawing/2014/main" id="{3D77AC7D-EB0D-4008-9576-104367C7D03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1"/>
          <a:stretch>
            <a:fillRect/>
          </a:stretch>
        </p:blipFill>
        <p:spPr>
          <a:xfrm>
            <a:off x="7429500" y="3857625"/>
            <a:ext cx="1714499" cy="12858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Tm="10411">
        <p:fade/>
      </p:transition>
    </mc:Choice>
    <mc:Fallback>
      <p:transition spd="med" advTm="104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9"/>
                </p:tgtEl>
              </p:cMediaNode>
            </p:video>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body" idx="1"/>
          </p:nvPr>
        </p:nvSpPr>
        <p:spPr>
          <a:xfrm>
            <a:off x="387250" y="559827"/>
            <a:ext cx="5261700" cy="3793200"/>
          </a:xfrm>
          <a:prstGeom prst="rect">
            <a:avLst/>
          </a:prstGeom>
          <a:noFill/>
          <a:ln>
            <a:noFill/>
          </a:ln>
        </p:spPr>
        <p:txBody>
          <a:bodyPr spcFirstLastPara="1" wrap="square" lIns="8075" tIns="0" rIns="0" bIns="0" anchor="t" anchorCtr="0">
            <a:noAutofit/>
          </a:bodyPr>
          <a:lstStyle/>
          <a:p>
            <a:pPr marL="0" lvl="0" indent="0" algn="l" rtl="0">
              <a:spcBef>
                <a:spcPts val="800"/>
              </a:spcBef>
              <a:spcAft>
                <a:spcPts val="0"/>
              </a:spcAft>
              <a:buNone/>
            </a:pPr>
            <a:r>
              <a:rPr lang="en" sz="1400" dirty="0"/>
              <a:t>90 Day Forecast</a:t>
            </a:r>
            <a:endParaRPr sz="1400" dirty="0"/>
          </a:p>
          <a:p>
            <a:pPr marL="457200" lvl="0" indent="-317500" algn="l" rtl="0">
              <a:spcBef>
                <a:spcPts val="800"/>
              </a:spcBef>
              <a:spcAft>
                <a:spcPts val="0"/>
              </a:spcAft>
              <a:buSzPts val="1400"/>
              <a:buChar char="▪"/>
            </a:pPr>
            <a:r>
              <a:rPr lang="en" sz="1400" dirty="0">
                <a:solidFill>
                  <a:schemeClr val="dk1"/>
                </a:solidFill>
              </a:rPr>
              <a:t>ARIMA(5, 1, 1), s = 7</a:t>
            </a:r>
            <a:r>
              <a:rPr lang="en" sz="1400" dirty="0"/>
              <a:t> </a:t>
            </a:r>
            <a:endParaRPr sz="1400" dirty="0"/>
          </a:p>
          <a:p>
            <a:pPr marL="914400" lvl="1" indent="-317500" algn="l" rtl="0">
              <a:spcBef>
                <a:spcPts val="800"/>
              </a:spcBef>
              <a:spcAft>
                <a:spcPts val="0"/>
              </a:spcAft>
              <a:buSzPts val="1400"/>
              <a:buChar char="−"/>
            </a:pPr>
            <a:r>
              <a:rPr lang="en" sz="1400" dirty="0"/>
              <a:t>Windowed ASE: </a:t>
            </a:r>
            <a:r>
              <a:rPr lang="en" sz="1400" dirty="0">
                <a:solidFill>
                  <a:srgbClr val="333333"/>
                </a:solidFill>
                <a:highlight>
                  <a:srgbClr val="FFFFFF"/>
                </a:highlight>
              </a:rPr>
              <a:t>71,208,194</a:t>
            </a:r>
            <a:endParaRPr sz="1400" dirty="0"/>
          </a:p>
          <a:p>
            <a:pPr marL="0" lvl="0" indent="0" algn="l" rtl="0">
              <a:spcBef>
                <a:spcPts val="800"/>
              </a:spcBef>
              <a:spcAft>
                <a:spcPts val="0"/>
              </a:spcAft>
              <a:buNone/>
            </a:pPr>
            <a:endParaRPr sz="1400" dirty="0"/>
          </a:p>
          <a:p>
            <a:pPr marL="0" lvl="0" indent="0" algn="l" rtl="0">
              <a:spcBef>
                <a:spcPts val="800"/>
              </a:spcBef>
              <a:spcAft>
                <a:spcPts val="0"/>
              </a:spcAft>
              <a:buNone/>
            </a:pPr>
            <a:endParaRPr sz="1400" dirty="0"/>
          </a:p>
          <a:p>
            <a:pPr marL="0" lvl="0" indent="0" algn="l" rtl="0">
              <a:spcBef>
                <a:spcPts val="800"/>
              </a:spcBef>
              <a:spcAft>
                <a:spcPts val="0"/>
              </a:spcAft>
              <a:buNone/>
            </a:pPr>
            <a:endParaRPr sz="1400" dirty="0"/>
          </a:p>
          <a:p>
            <a:pPr marL="0" lvl="0" indent="0" algn="l" rtl="0">
              <a:spcBef>
                <a:spcPts val="800"/>
              </a:spcBef>
              <a:spcAft>
                <a:spcPts val="0"/>
              </a:spcAft>
              <a:buNone/>
            </a:pPr>
            <a:endParaRPr sz="1400" dirty="0"/>
          </a:p>
          <a:p>
            <a:pPr marL="457200" lvl="0" indent="-317500" algn="l" rtl="0">
              <a:spcBef>
                <a:spcPts val="800"/>
              </a:spcBef>
              <a:spcAft>
                <a:spcPts val="0"/>
              </a:spcAft>
              <a:buSzPts val="1400"/>
              <a:buChar char="▪"/>
            </a:pPr>
            <a:r>
              <a:rPr lang="en" sz="1400" dirty="0">
                <a:solidFill>
                  <a:schemeClr val="dk1"/>
                </a:solidFill>
              </a:rPr>
              <a:t>ARIMA(2, 1, 0), s = 7</a:t>
            </a:r>
            <a:endParaRPr sz="1400" dirty="0"/>
          </a:p>
          <a:p>
            <a:pPr marL="914400" lvl="1" indent="-317500" algn="l" rtl="0">
              <a:spcBef>
                <a:spcPts val="800"/>
              </a:spcBef>
              <a:spcAft>
                <a:spcPts val="0"/>
              </a:spcAft>
              <a:buSzPts val="1400"/>
              <a:buChar char="−"/>
            </a:pPr>
            <a:r>
              <a:rPr lang="en" sz="1400" dirty="0"/>
              <a:t>Windowed ASE: </a:t>
            </a:r>
            <a:r>
              <a:rPr lang="en" sz="1400" dirty="0">
                <a:solidFill>
                  <a:schemeClr val="dk1"/>
                </a:solidFill>
              </a:rPr>
              <a:t>71,620,130</a:t>
            </a:r>
            <a:endParaRPr sz="1400" dirty="0">
              <a:solidFill>
                <a:schemeClr val="dk1"/>
              </a:solidFill>
            </a:endParaRPr>
          </a:p>
          <a:p>
            <a:pPr marL="457200" lvl="0" indent="0" algn="l" rtl="0">
              <a:spcBef>
                <a:spcPts val="800"/>
              </a:spcBef>
              <a:spcAft>
                <a:spcPts val="0"/>
              </a:spcAft>
              <a:buNone/>
            </a:pPr>
            <a:endParaRPr sz="1400" dirty="0"/>
          </a:p>
          <a:p>
            <a:pPr marL="457200" lvl="0" indent="0" algn="l" rtl="0">
              <a:spcBef>
                <a:spcPts val="800"/>
              </a:spcBef>
              <a:spcAft>
                <a:spcPts val="0"/>
              </a:spcAft>
              <a:buNone/>
            </a:pPr>
            <a:endParaRPr sz="1400" dirty="0"/>
          </a:p>
          <a:p>
            <a:pPr marL="457200" lvl="0" indent="0" algn="l" rtl="0">
              <a:spcBef>
                <a:spcPts val="800"/>
              </a:spcBef>
              <a:spcAft>
                <a:spcPts val="0"/>
              </a:spcAft>
              <a:buNone/>
            </a:pPr>
            <a:endParaRPr sz="1400" dirty="0"/>
          </a:p>
          <a:p>
            <a:pPr marL="0" lvl="0" indent="0" algn="l" rtl="0">
              <a:spcBef>
                <a:spcPts val="800"/>
              </a:spcBef>
              <a:spcAft>
                <a:spcPts val="0"/>
              </a:spcAft>
              <a:buNone/>
            </a:pPr>
            <a:endParaRPr sz="1400" dirty="0"/>
          </a:p>
        </p:txBody>
      </p:sp>
      <p:sp>
        <p:nvSpPr>
          <p:cNvPr id="135" name="Google Shape;135;p23"/>
          <p:cNvSpPr txBox="1">
            <a:spLocks noGrp="1"/>
          </p:cNvSpPr>
          <p:nvPr>
            <p:ph type="title"/>
          </p:nvPr>
        </p:nvSpPr>
        <p:spPr>
          <a:xfrm>
            <a:off x="387250" y="308124"/>
            <a:ext cx="5261700" cy="1785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700"/>
              <a:buFont typeface="Bebas Neue"/>
              <a:buNone/>
            </a:pPr>
            <a:r>
              <a:rPr lang="en" sz="1100">
                <a:solidFill>
                  <a:schemeClr val="dk1"/>
                </a:solidFill>
              </a:rPr>
              <a:t>United states</a:t>
            </a:r>
            <a:endParaRPr sz="1100">
              <a:solidFill>
                <a:schemeClr val="dk1"/>
              </a:solidFill>
            </a:endParaRPr>
          </a:p>
        </p:txBody>
      </p:sp>
      <p:pic>
        <p:nvPicPr>
          <p:cNvPr id="136" name="Google Shape;136;p23" descr="Ein Bild, das Zug, Kuchen, Rauch, farbig enthält.&#10;&#10;Automatisch generierte Beschreibung"/>
          <p:cNvPicPr preferRelativeResize="0"/>
          <p:nvPr/>
        </p:nvPicPr>
        <p:blipFill rotWithShape="1">
          <a:blip r:embed="rId6">
            <a:alphaModFix/>
          </a:blip>
          <a:srcRect/>
          <a:stretch/>
        </p:blipFill>
        <p:spPr>
          <a:xfrm>
            <a:off x="5937077" y="0"/>
            <a:ext cx="3207000" cy="5143500"/>
          </a:xfrm>
          <a:prstGeom prst="rect">
            <a:avLst/>
          </a:prstGeom>
          <a:solidFill>
            <a:srgbClr val="D8D8D8"/>
          </a:solidFill>
          <a:ln>
            <a:noFill/>
          </a:ln>
        </p:spPr>
      </p:pic>
      <p:pic>
        <p:nvPicPr>
          <p:cNvPr id="2" name="Picture 1">
            <a:extLst>
              <a:ext uri="{FF2B5EF4-FFF2-40B4-BE49-F238E27FC236}">
                <a16:creationId xmlns:a16="http://schemas.microsoft.com/office/drawing/2014/main" id="{C3D59B51-D04B-FC4B-B9A3-C46F3ADB9971}"/>
              </a:ext>
            </a:extLst>
          </p:cNvPr>
          <p:cNvPicPr>
            <a:picLocks noChangeAspect="1"/>
          </p:cNvPicPr>
          <p:nvPr/>
        </p:nvPicPr>
        <p:blipFill>
          <a:blip r:embed="rId7"/>
          <a:stretch>
            <a:fillRect/>
          </a:stretch>
        </p:blipFill>
        <p:spPr>
          <a:xfrm>
            <a:off x="3236424" y="3502282"/>
            <a:ext cx="2215505" cy="1418322"/>
          </a:xfrm>
          <a:prstGeom prst="rect">
            <a:avLst/>
          </a:prstGeom>
        </p:spPr>
      </p:pic>
      <p:pic>
        <p:nvPicPr>
          <p:cNvPr id="3" name="Picture 2">
            <a:extLst>
              <a:ext uri="{FF2B5EF4-FFF2-40B4-BE49-F238E27FC236}">
                <a16:creationId xmlns:a16="http://schemas.microsoft.com/office/drawing/2014/main" id="{69F57B67-32B8-4848-9F4D-02F75AFDFA7E}"/>
              </a:ext>
            </a:extLst>
          </p:cNvPr>
          <p:cNvPicPr>
            <a:picLocks noChangeAspect="1"/>
          </p:cNvPicPr>
          <p:nvPr/>
        </p:nvPicPr>
        <p:blipFill>
          <a:blip r:embed="rId8"/>
          <a:stretch>
            <a:fillRect/>
          </a:stretch>
        </p:blipFill>
        <p:spPr>
          <a:xfrm>
            <a:off x="759936" y="3502282"/>
            <a:ext cx="2188361" cy="1418322"/>
          </a:xfrm>
          <a:prstGeom prst="rect">
            <a:avLst/>
          </a:prstGeom>
        </p:spPr>
      </p:pic>
      <p:pic>
        <p:nvPicPr>
          <p:cNvPr id="5" name="Picture 4">
            <a:extLst>
              <a:ext uri="{FF2B5EF4-FFF2-40B4-BE49-F238E27FC236}">
                <a16:creationId xmlns:a16="http://schemas.microsoft.com/office/drawing/2014/main" id="{DE463BFE-EEEA-2B47-9FED-4DDB5584A937}"/>
              </a:ext>
            </a:extLst>
          </p:cNvPr>
          <p:cNvPicPr>
            <a:picLocks noChangeAspect="1"/>
          </p:cNvPicPr>
          <p:nvPr/>
        </p:nvPicPr>
        <p:blipFill>
          <a:blip r:embed="rId9"/>
          <a:stretch>
            <a:fillRect/>
          </a:stretch>
        </p:blipFill>
        <p:spPr>
          <a:xfrm>
            <a:off x="3152314" y="1515979"/>
            <a:ext cx="2181781" cy="1418322"/>
          </a:xfrm>
          <a:prstGeom prst="rect">
            <a:avLst/>
          </a:prstGeom>
        </p:spPr>
      </p:pic>
      <p:pic>
        <p:nvPicPr>
          <p:cNvPr id="6" name="Picture 5">
            <a:extLst>
              <a:ext uri="{FF2B5EF4-FFF2-40B4-BE49-F238E27FC236}">
                <a16:creationId xmlns:a16="http://schemas.microsoft.com/office/drawing/2014/main" id="{494D4AEF-1E93-DB41-A71D-8DDE27B0F493}"/>
              </a:ext>
            </a:extLst>
          </p:cNvPr>
          <p:cNvPicPr>
            <a:picLocks noChangeAspect="1"/>
          </p:cNvPicPr>
          <p:nvPr/>
        </p:nvPicPr>
        <p:blipFill>
          <a:blip r:embed="rId10"/>
          <a:stretch>
            <a:fillRect/>
          </a:stretch>
        </p:blipFill>
        <p:spPr>
          <a:xfrm>
            <a:off x="918651" y="1572427"/>
            <a:ext cx="2029646" cy="1305425"/>
          </a:xfrm>
          <a:prstGeom prst="rect">
            <a:avLst/>
          </a:prstGeom>
        </p:spPr>
      </p:pic>
      <p:pic>
        <p:nvPicPr>
          <p:cNvPr id="4" name="Video 3">
            <a:hlinkClick r:id="" action="ppaction://media"/>
            <a:extLst>
              <a:ext uri="{FF2B5EF4-FFF2-40B4-BE49-F238E27FC236}">
                <a16:creationId xmlns:a16="http://schemas.microsoft.com/office/drawing/2014/main" id="{AFD4FA1C-E7E1-41BA-9561-8E5D84FCB167}"/>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11"/>
          <a:stretch>
            <a:fillRect/>
          </a:stretch>
        </p:blipFill>
        <p:spPr>
          <a:xfrm>
            <a:off x="7429500" y="3857625"/>
            <a:ext cx="1714499" cy="12858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Tm="11617">
        <p:fade/>
      </p:transition>
    </mc:Choice>
    <mc:Fallback>
      <p:transition spd="med" advTm="116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28" descr="Ein Bild, das Kuchen, Obst, Blume enthält.&#10;&#10;Automatisch generierte Beschreibung"/>
          <p:cNvPicPr preferRelativeResize="0"/>
          <p:nvPr/>
        </p:nvPicPr>
        <p:blipFill rotWithShape="1">
          <a:blip r:embed="rId5">
            <a:alphaModFix/>
          </a:blip>
          <a:srcRect/>
          <a:stretch/>
        </p:blipFill>
        <p:spPr>
          <a:xfrm>
            <a:off x="1079795" y="836468"/>
            <a:ext cx="6983477" cy="3927763"/>
          </a:xfrm>
          <a:prstGeom prst="rect">
            <a:avLst/>
          </a:prstGeom>
          <a:noFill/>
          <a:ln>
            <a:noFill/>
          </a:ln>
        </p:spPr>
      </p:pic>
      <p:sp>
        <p:nvSpPr>
          <p:cNvPr id="183" name="Google Shape;183;p28"/>
          <p:cNvSpPr/>
          <p:nvPr/>
        </p:nvSpPr>
        <p:spPr>
          <a:xfrm rot="-721809">
            <a:off x="3336317" y="2454058"/>
            <a:ext cx="2471376" cy="692599"/>
          </a:xfrm>
          <a:prstGeom prst="rect">
            <a:avLst/>
          </a:prstGeom>
          <a:noFill/>
          <a:ln>
            <a:noFill/>
          </a:ln>
        </p:spPr>
        <p:txBody>
          <a:bodyPr spcFirstLastPara="1" wrap="square" lIns="162025" tIns="0" rIns="162025" bIns="0" anchor="ctr" anchorCtr="0">
            <a:noAutofit/>
          </a:bodyPr>
          <a:lstStyle/>
          <a:p>
            <a:pPr marL="0" marR="0" lvl="0" indent="0" algn="l" rtl="0">
              <a:spcBef>
                <a:spcPts val="0"/>
              </a:spcBef>
              <a:spcAft>
                <a:spcPts val="0"/>
              </a:spcAft>
              <a:buNone/>
            </a:pPr>
            <a:r>
              <a:rPr lang="en" sz="4500" b="1">
                <a:solidFill>
                  <a:schemeClr val="lt1"/>
                </a:solidFill>
                <a:latin typeface="Calibri"/>
                <a:ea typeface="Calibri"/>
                <a:cs typeface="Calibri"/>
                <a:sym typeface="Calibri"/>
              </a:rPr>
              <a:t>#covid19</a:t>
            </a:r>
            <a:endParaRPr sz="1100"/>
          </a:p>
        </p:txBody>
      </p:sp>
      <p:sp>
        <p:nvSpPr>
          <p:cNvPr id="184" name="Google Shape;184;p28"/>
          <p:cNvSpPr/>
          <p:nvPr/>
        </p:nvSpPr>
        <p:spPr>
          <a:xfrm rot="-250">
            <a:off x="441300" y="166611"/>
            <a:ext cx="8260500" cy="773100"/>
          </a:xfrm>
          <a:prstGeom prst="rect">
            <a:avLst/>
          </a:prstGeom>
          <a:noFill/>
          <a:ln>
            <a:noFill/>
          </a:ln>
        </p:spPr>
        <p:txBody>
          <a:bodyPr spcFirstLastPara="1" wrap="square" lIns="162025" tIns="0" rIns="162025" bIns="0" anchor="ctr" anchorCtr="0">
            <a:noAutofit/>
          </a:bodyPr>
          <a:lstStyle/>
          <a:p>
            <a:pPr marL="0" marR="0" lvl="0" indent="0" algn="l" rtl="0">
              <a:spcBef>
                <a:spcPts val="0"/>
              </a:spcBef>
              <a:spcAft>
                <a:spcPts val="0"/>
              </a:spcAft>
              <a:buNone/>
            </a:pPr>
            <a:r>
              <a:rPr lang="en" sz="3000" b="1">
                <a:latin typeface="Calibri"/>
                <a:ea typeface="Calibri"/>
                <a:cs typeface="Calibri"/>
                <a:sym typeface="Calibri"/>
              </a:rPr>
              <a:t>Complete codebooks can be found on our </a:t>
            </a:r>
            <a:r>
              <a:rPr lang="en" sz="3000" b="1" u="sng">
                <a:solidFill>
                  <a:schemeClr val="hlink"/>
                </a:solidFill>
                <a:latin typeface="Calibri"/>
                <a:ea typeface="Calibri"/>
                <a:cs typeface="Calibri"/>
                <a:sym typeface="Calibri"/>
                <a:hlinkClick r:id="rId6"/>
              </a:rPr>
              <a:t>Github</a:t>
            </a:r>
            <a:r>
              <a:rPr lang="en" sz="3000" b="1">
                <a:latin typeface="Calibri"/>
                <a:ea typeface="Calibri"/>
                <a:cs typeface="Calibri"/>
                <a:sym typeface="Calibri"/>
              </a:rPr>
              <a:t>.</a:t>
            </a:r>
            <a:endParaRPr sz="3000"/>
          </a:p>
        </p:txBody>
      </p:sp>
      <p:pic>
        <p:nvPicPr>
          <p:cNvPr id="2" name="Video 1">
            <a:hlinkClick r:id="" action="ppaction://media"/>
            <a:extLst>
              <a:ext uri="{FF2B5EF4-FFF2-40B4-BE49-F238E27FC236}">
                <a16:creationId xmlns:a16="http://schemas.microsoft.com/office/drawing/2014/main" id="{C1F8360D-2815-4D68-8DEC-B3D43FBEDC4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197">
        <p:fade/>
      </p:transition>
    </mc:Choice>
    <mc:Fallback>
      <p:transition spd="med" advTm="31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34.1|1.1|10.4|0.5"/>
</p:tagLst>
</file>

<file path=ppt/tags/tag2.xml><?xml version="1.0" encoding="utf-8"?>
<p:tagLst xmlns:a="http://schemas.openxmlformats.org/drawingml/2006/main" xmlns:r="http://schemas.openxmlformats.org/officeDocument/2006/relationships" xmlns:p="http://schemas.openxmlformats.org/presentationml/2006/main">
  <p:tag name="TIMING" val="|0.4|1.7"/>
</p:tagLst>
</file>

<file path=ppt/tags/tag3.xml><?xml version="1.0" encoding="utf-8"?>
<p:tagLst xmlns:a="http://schemas.openxmlformats.org/drawingml/2006/main" xmlns:r="http://schemas.openxmlformats.org/officeDocument/2006/relationships" xmlns:p="http://schemas.openxmlformats.org/presentationml/2006/main">
  <p:tag name="TIMING" val="|0|1.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LOAD">
  <a:themeElements>
    <a:clrScheme name="Benutzerdefiniert 39">
      <a:dk1>
        <a:srgbClr val="000000"/>
      </a:dk1>
      <a:lt1>
        <a:srgbClr val="FFFFFF"/>
      </a:lt1>
      <a:dk2>
        <a:srgbClr val="2C3E50"/>
      </a:dk2>
      <a:lt2>
        <a:srgbClr val="FFFFFF"/>
      </a:lt2>
      <a:accent1>
        <a:srgbClr val="3498DB"/>
      </a:accent1>
      <a:accent2>
        <a:srgbClr val="3E2C1E"/>
      </a:accent2>
      <a:accent3>
        <a:srgbClr val="9BBB59"/>
      </a:accent3>
      <a:accent4>
        <a:srgbClr val="FFC000"/>
      </a:accent4>
      <a:accent5>
        <a:srgbClr val="814993"/>
      </a:accent5>
      <a:accent6>
        <a:srgbClr val="607274"/>
      </a:accent6>
      <a:hlink>
        <a:srgbClr val="7F7F7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TotalTime>
  <Words>841</Words>
  <Application>Microsoft Office PowerPoint</Application>
  <PresentationFormat>On-screen Show (16:9)</PresentationFormat>
  <Paragraphs>107</Paragraphs>
  <Slides>7</Slides>
  <Notes>7</Notes>
  <HiddenSlides>0</HiddenSlides>
  <MMClips>7</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Calibri</vt:lpstr>
      <vt:lpstr>Courier New</vt:lpstr>
      <vt:lpstr>Noto Sans Symbols</vt:lpstr>
      <vt:lpstr>Bebas Neue</vt:lpstr>
      <vt:lpstr>Arial</vt:lpstr>
      <vt:lpstr>Simple Light</vt:lpstr>
      <vt:lpstr>PRESENTATIONLOAD</vt:lpstr>
      <vt:lpstr>PowerPoint Presentation</vt:lpstr>
      <vt:lpstr>Overview</vt:lpstr>
      <vt:lpstr>United States</vt:lpstr>
      <vt:lpstr>United states </vt:lpstr>
      <vt:lpstr>United states </vt:lpstr>
      <vt:lpstr>United states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Wands</dc:creator>
  <cp:lastModifiedBy>Ryan Wands</cp:lastModifiedBy>
  <cp:revision>21</cp:revision>
  <dcterms:modified xsi:type="dcterms:W3CDTF">2020-07-23T20:36:18Z</dcterms:modified>
</cp:coreProperties>
</file>